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omica" pitchFamily="2" charset="0"/>
      <p:regular r:id="rId27"/>
    </p:embeddedFont>
    <p:embeddedFont>
      <p:font typeface="Hangyaboly" pitchFamily="2" charset="0"/>
      <p:regular r:id="rId28"/>
    </p:embeddedFont>
    <p:embeddedFont>
      <p:font typeface="Roboto" panose="02000000000000000000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font" Target="fonts/font3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font" Target="fonts/font2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font" Target="fonts/font1.fntdata" /><Relationship Id="rId30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svg" /><Relationship Id="rId7" Type="http://schemas.openxmlformats.org/officeDocument/2006/relationships/image" Target="../media/image6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svg" /><Relationship Id="rId4" Type="http://schemas.openxmlformats.org/officeDocument/2006/relationships/image" Target="../media/image3.png" /><Relationship Id="rId9" Type="http://schemas.openxmlformats.org/officeDocument/2006/relationships/image" Target="../media/image8.sv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6.svg" /><Relationship Id="rId4" Type="http://schemas.openxmlformats.org/officeDocument/2006/relationships/image" Target="../media/image5.png" /><Relationship Id="rId9" Type="http://schemas.openxmlformats.org/officeDocument/2006/relationships/image" Target="../media/image25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6.svg" /><Relationship Id="rId4" Type="http://schemas.openxmlformats.org/officeDocument/2006/relationships/image" Target="../media/image5.png" /><Relationship Id="rId9" Type="http://schemas.openxmlformats.org/officeDocument/2006/relationships/image" Target="../media/image25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12" Type="http://schemas.openxmlformats.org/officeDocument/2006/relationships/image" Target="../media/image26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11" Type="http://schemas.openxmlformats.org/officeDocument/2006/relationships/image" Target="../media/image25.pn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6.svg" /><Relationship Id="rId4" Type="http://schemas.openxmlformats.org/officeDocument/2006/relationships/image" Target="../media/image5.png" /><Relationship Id="rId9" Type="http://schemas.openxmlformats.org/officeDocument/2006/relationships/image" Target="../media/image25.pn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6.svg" /><Relationship Id="rId4" Type="http://schemas.openxmlformats.org/officeDocument/2006/relationships/image" Target="../media/image5.png" /><Relationship Id="rId9" Type="http://schemas.openxmlformats.org/officeDocument/2006/relationships/image" Target="../media/image25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4.svg" /><Relationship Id="rId12" Type="http://schemas.openxmlformats.org/officeDocument/2006/relationships/image" Target="../media/image9.jpe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3.png" /><Relationship Id="rId11" Type="http://schemas.openxmlformats.org/officeDocument/2006/relationships/image" Target="../media/image8.svg" /><Relationship Id="rId5" Type="http://schemas.openxmlformats.org/officeDocument/2006/relationships/image" Target="../media/image2.svg" /><Relationship Id="rId10" Type="http://schemas.openxmlformats.org/officeDocument/2006/relationships/image" Target="../media/image7.png" /><Relationship Id="rId4" Type="http://schemas.openxmlformats.org/officeDocument/2006/relationships/image" Target="../media/image1.png" /><Relationship Id="rId9" Type="http://schemas.openxmlformats.org/officeDocument/2006/relationships/image" Target="../media/image6.sv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6.svg" /><Relationship Id="rId4" Type="http://schemas.openxmlformats.org/officeDocument/2006/relationships/image" Target="../media/image5.png" /><Relationship Id="rId9" Type="http://schemas.openxmlformats.org/officeDocument/2006/relationships/image" Target="../media/image25.png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6.svg" /><Relationship Id="rId4" Type="http://schemas.openxmlformats.org/officeDocument/2006/relationships/image" Target="../media/image5.png" /><Relationship Id="rId9" Type="http://schemas.openxmlformats.org/officeDocument/2006/relationships/image" Target="../media/image25.png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6.svg" /><Relationship Id="rId4" Type="http://schemas.openxmlformats.org/officeDocument/2006/relationships/image" Target="../media/image5.png" /><Relationship Id="rId9" Type="http://schemas.openxmlformats.org/officeDocument/2006/relationships/image" Target="../media/image25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2.svg" /><Relationship Id="rId7" Type="http://schemas.openxmlformats.org/officeDocument/2006/relationships/image" Target="../media/image11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png" /><Relationship Id="rId5" Type="http://schemas.openxmlformats.org/officeDocument/2006/relationships/image" Target="../media/image4.svg" /><Relationship Id="rId10" Type="http://schemas.openxmlformats.org/officeDocument/2006/relationships/image" Target="../media/image14.png" /><Relationship Id="rId4" Type="http://schemas.openxmlformats.org/officeDocument/2006/relationships/image" Target="../media/image3.png" /><Relationship Id="rId9" Type="http://schemas.openxmlformats.org/officeDocument/2006/relationships/image" Target="../media/image13.sv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3" Type="http://schemas.openxmlformats.org/officeDocument/2006/relationships/image" Target="../media/image2.svg" /><Relationship Id="rId7" Type="http://schemas.openxmlformats.org/officeDocument/2006/relationships/image" Target="../media/image16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5.png" /><Relationship Id="rId5" Type="http://schemas.openxmlformats.org/officeDocument/2006/relationships/image" Target="../media/image4.svg" /><Relationship Id="rId4" Type="http://schemas.openxmlformats.org/officeDocument/2006/relationships/image" Target="../media/image3.png" /><Relationship Id="rId9" Type="http://schemas.openxmlformats.org/officeDocument/2006/relationships/image" Target="../media/image18.sv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9.sv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6.svg" /><Relationship Id="rId4" Type="http://schemas.openxmlformats.org/officeDocument/2006/relationships/image" Target="../media/image5.png" /><Relationship Id="rId9" Type="http://schemas.openxmlformats.org/officeDocument/2006/relationships/image" Target="../media/image25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4.svg" /><Relationship Id="rId4" Type="http://schemas.openxmlformats.org/officeDocument/2006/relationships/image" Target="../media/image5.png" /><Relationship Id="rId9" Type="http://schemas.openxmlformats.org/officeDocument/2006/relationships/image" Target="../media/image23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 /><Relationship Id="rId3" Type="http://schemas.openxmlformats.org/officeDocument/2006/relationships/image" Target="../media/image8.svg" /><Relationship Id="rId7" Type="http://schemas.openxmlformats.org/officeDocument/2006/relationships/image" Target="../media/image21.sv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svg" /><Relationship Id="rId5" Type="http://schemas.openxmlformats.org/officeDocument/2006/relationships/image" Target="../media/image6.svg" /><Relationship Id="rId10" Type="http://schemas.openxmlformats.org/officeDocument/2006/relationships/image" Target="../media/image26.svg" /><Relationship Id="rId4" Type="http://schemas.openxmlformats.org/officeDocument/2006/relationships/image" Target="../media/image5.png" /><Relationship Id="rId9" Type="http://schemas.openxmlformats.org/officeDocument/2006/relationships/image" Target="../media/image2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7565" y="4133093"/>
            <a:ext cx="16552869" cy="213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92"/>
              </a:lnSpc>
            </a:pPr>
            <a:r>
              <a:rPr lang="en-US" sz="14774" spc="-472" dirty="0">
                <a:solidFill>
                  <a:srgbClr val="022033"/>
                </a:solidFill>
                <a:latin typeface="Comica"/>
              </a:rPr>
              <a:t> AUTISMO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39879" y="1584850"/>
            <a:ext cx="4808241" cy="132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8"/>
              </a:lnSpc>
            </a:pPr>
            <a:r>
              <a:rPr lang="en-US" sz="4245" spc="437">
                <a:solidFill>
                  <a:srgbClr val="022033"/>
                </a:solidFill>
                <a:latin typeface="Roboto"/>
              </a:rPr>
              <a:t> HABLEMOS DEL</a:t>
            </a:r>
          </a:p>
        </p:txBody>
      </p:sp>
      <p:sp>
        <p:nvSpPr>
          <p:cNvPr id="4" name="Freeform 4"/>
          <p:cNvSpPr/>
          <p:nvPr/>
        </p:nvSpPr>
        <p:spPr>
          <a:xfrm rot="2003101">
            <a:off x="-3298647" y="-386579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2003101">
            <a:off x="16464806" y="341401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813916">
            <a:off x="-2916636" y="4846793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 rot="-3299222">
            <a:off x="13481601" y="-533519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7643598" flipH="1" flipV="1">
            <a:off x="8344729" y="772601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6597293" y="9500103"/>
                </a:moveTo>
                <a:lnTo>
                  <a:pt x="0" y="9500103"/>
                </a:lnTo>
                <a:lnTo>
                  <a:pt x="0" y="0"/>
                </a:lnTo>
                <a:lnTo>
                  <a:pt x="6597293" y="0"/>
                </a:lnTo>
                <a:lnTo>
                  <a:pt x="6597293" y="950010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858296">
            <a:off x="2567670" y="824791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1858296">
            <a:off x="5046823" y="-696910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TextBox 11"/>
          <p:cNvSpPr txBox="1"/>
          <p:nvPr/>
        </p:nvSpPr>
        <p:spPr>
          <a:xfrm>
            <a:off x="4702775" y="6481992"/>
            <a:ext cx="9443702" cy="745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8"/>
              </a:lnSpc>
              <a:spcBef>
                <a:spcPct val="0"/>
              </a:spcBef>
            </a:pPr>
            <a:r>
              <a:rPr lang="en-US" sz="4245" spc="437">
                <a:solidFill>
                  <a:srgbClr val="022033"/>
                </a:solidFill>
                <a:latin typeface="Roboto"/>
              </a:rPr>
              <a:t>RAQUEL VALLEJO CARRASCO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175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¿QUÉ SIGNIFICA TENER EMPATÍA CON ALGUIEN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695487" y="3977560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3081706" y="6431471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7" y="0"/>
                </a:lnTo>
                <a:lnTo>
                  <a:pt x="3119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3225197" y="3940477"/>
            <a:ext cx="5361573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Comprender cómo se sienten y tratar de ayudarlos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2680" y="7659354"/>
            <a:ext cx="851188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Burlarse de ellos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844449" y="4180840"/>
            <a:ext cx="507291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Ignorar sus sentimientos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175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¿QUÉ SIGNIFICA TENER EMPATÍA CON ALGUIEN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695487" y="3977560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3225197" y="3940477"/>
            <a:ext cx="5361573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2B281"/>
                </a:solidFill>
                <a:latin typeface="Hangyaboly"/>
              </a:rPr>
              <a:t>Comprender cómo se sienten y tratar de ayudarlos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2680" y="7659354"/>
            <a:ext cx="851188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Burlarse de ellos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44449" y="4180840"/>
            <a:ext cx="507291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Ignorar sus sentimientos</a:t>
            </a:r>
          </a:p>
        </p:txBody>
      </p:sp>
      <p:sp>
        <p:nvSpPr>
          <p:cNvPr id="11" name="Freeform 11"/>
          <p:cNvSpPr/>
          <p:nvPr/>
        </p:nvSpPr>
        <p:spPr>
          <a:xfrm>
            <a:off x="8586770" y="4314844"/>
            <a:ext cx="2048935" cy="2048935"/>
          </a:xfrm>
          <a:custGeom>
            <a:avLst/>
            <a:gdLst/>
            <a:ahLst/>
            <a:cxnLst/>
            <a:rect l="l" t="t" r="r" b="b"/>
            <a:pathLst>
              <a:path w="2048935" h="2048935">
                <a:moveTo>
                  <a:pt x="0" y="0"/>
                </a:moveTo>
                <a:lnTo>
                  <a:pt x="2048935" y="0"/>
                </a:lnTo>
                <a:lnTo>
                  <a:pt x="2048935" y="2048935"/>
                </a:lnTo>
                <a:lnTo>
                  <a:pt x="0" y="20489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¿CUÁL DE ESTOS COMPORTAMIENTOS PODRÍA MOSTRAR UN NIÑO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695487" y="3977560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1888597" y="6490517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6" y="0"/>
                </a:lnTo>
                <a:lnTo>
                  <a:pt x="3119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3225197" y="3940477"/>
            <a:ext cx="5361573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Ser extremadamente ordenado y organizado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44417" y="7526211"/>
            <a:ext cx="629958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No querer hablar con nadie nunca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802288" y="3746047"/>
            <a:ext cx="5072919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Saltar y correr constantemente sin razón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¿CUÁL DE ESTOS COMPORTAMIENTOS PODRÍA MOSTRAR UN NIÑO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695487" y="3977560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3225197" y="3940477"/>
            <a:ext cx="5361573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2B281"/>
                </a:solidFill>
                <a:latin typeface="Hangyaboly"/>
              </a:rPr>
              <a:t>Ser extremadamente ordenado y organizado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44417" y="7526211"/>
            <a:ext cx="629958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No querer hablar con nadie nunca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02288" y="3746047"/>
            <a:ext cx="5072919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Saltar y correr constantemente sin razón</a:t>
            </a:r>
          </a:p>
        </p:txBody>
      </p:sp>
      <p:sp>
        <p:nvSpPr>
          <p:cNvPr id="11" name="Freeform 11"/>
          <p:cNvSpPr/>
          <p:nvPr/>
        </p:nvSpPr>
        <p:spPr>
          <a:xfrm>
            <a:off x="8586770" y="4314844"/>
            <a:ext cx="2048935" cy="2048935"/>
          </a:xfrm>
          <a:custGeom>
            <a:avLst/>
            <a:gdLst/>
            <a:ahLst/>
            <a:cxnLst/>
            <a:rect l="l" t="t" r="r" b="b"/>
            <a:pathLst>
              <a:path w="2048935" h="2048935">
                <a:moveTo>
                  <a:pt x="0" y="0"/>
                </a:moveTo>
                <a:lnTo>
                  <a:pt x="2048935" y="0"/>
                </a:lnTo>
                <a:lnTo>
                  <a:pt x="2048935" y="2048935"/>
                </a:lnTo>
                <a:lnTo>
                  <a:pt x="0" y="20489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¿POR QUÉ ES IMPORTANTE SER AMABLE Y COMPRENSIVO CON LAS PERSONAS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085684" y="4190296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1888597" y="6490517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6" y="0"/>
                </a:lnTo>
                <a:lnTo>
                  <a:pt x="3119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3313422" y="4486785"/>
            <a:ext cx="536157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Porque son diferentes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44417" y="7526211"/>
            <a:ext cx="629958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Porque todos merecen respeto y comprensión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71903" y="3940477"/>
            <a:ext cx="5072919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Porque no les gusta hablar con los demás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¿POR QUÉ ES IMPORTANTE SER AMABLE Y COMPRENSIVO CON LAS PERSONAS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085684" y="4190296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1888597" y="6490517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6" y="0"/>
                </a:lnTo>
                <a:lnTo>
                  <a:pt x="3119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3313422" y="4486785"/>
            <a:ext cx="536157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Porque son diferentes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44417" y="7197392"/>
            <a:ext cx="629958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66A87B"/>
                </a:solidFill>
                <a:latin typeface="Hangyaboly"/>
              </a:rPr>
              <a:t>Porque todos merecen respeto y comprensión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71903" y="3940477"/>
            <a:ext cx="5072919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Porque no les gusta hablar con los demás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7135584"/>
            <a:ext cx="2048935" cy="2048935"/>
          </a:xfrm>
          <a:custGeom>
            <a:avLst/>
            <a:gdLst/>
            <a:ahLst/>
            <a:cxnLst/>
            <a:rect l="l" t="t" r="r" b="b"/>
            <a:pathLst>
              <a:path w="2048935" h="2048935">
                <a:moveTo>
                  <a:pt x="0" y="0"/>
                </a:moveTo>
                <a:lnTo>
                  <a:pt x="2048935" y="0"/>
                </a:lnTo>
                <a:lnTo>
                  <a:pt x="2048935" y="2048935"/>
                </a:lnTo>
                <a:lnTo>
                  <a:pt x="0" y="20489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¿QUÉ PUEDEN HACER LOS AMIGOS PARA AYUDAR A UN NIÑO CON AUTISMO A SENTIRSE INCLUIDO?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8900247" y="4104298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1888597" y="6490517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6" y="0"/>
                </a:lnTo>
                <a:lnTo>
                  <a:pt x="3119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11286466" y="4305224"/>
            <a:ext cx="6190414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Invitarlo a jugar y ser pacientes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36609" y="7659354"/>
            <a:ext cx="629958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Ignorarlo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25197" y="4642802"/>
            <a:ext cx="5072919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Reírse de él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¿QUÉ PUEDEN HACER LOS AMIGOS PARA AYUDAR A UN NIÑO CON AUTISMO A SENTIRSE INCLUIDO?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8900247" y="4104298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1286466" y="4305224"/>
            <a:ext cx="6190414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66A87B"/>
                </a:solidFill>
                <a:latin typeface="Hangyaboly"/>
              </a:rPr>
              <a:t>Invitarlo a jugar y ser pacientes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36609" y="7659354"/>
            <a:ext cx="629958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Ignorarlo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5197" y="4642802"/>
            <a:ext cx="5072919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Reírse de él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357205" y="6125769"/>
            <a:ext cx="2048935" cy="2048935"/>
          </a:xfrm>
          <a:custGeom>
            <a:avLst/>
            <a:gdLst/>
            <a:ahLst/>
            <a:cxnLst/>
            <a:rect l="l" t="t" r="r" b="b"/>
            <a:pathLst>
              <a:path w="2048935" h="2048935">
                <a:moveTo>
                  <a:pt x="0" y="0"/>
                </a:moveTo>
                <a:lnTo>
                  <a:pt x="2048935" y="0"/>
                </a:lnTo>
                <a:lnTo>
                  <a:pt x="2048935" y="2048935"/>
                </a:lnTo>
                <a:lnTo>
                  <a:pt x="0" y="20489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¿QUÉ SIGNIFICA VALIDAR LOS SENTIMIENTOS DE ALGUIEN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8900247" y="4104298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1888597" y="6490517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6" y="0"/>
                </a:lnTo>
                <a:lnTo>
                  <a:pt x="3119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11068886" y="4796710"/>
            <a:ext cx="619041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Burlarse de ellos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5197" y="7437755"/>
            <a:ext cx="629958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Reconocer y aceptar sus emociones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25197" y="4642802"/>
            <a:ext cx="507291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Ignorar lo que sienten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¿QUÉ SIGNIFICA VALIDAR LOS SENTIMIENTOS DE ALGUIEN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8900247" y="4104298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1068886" y="4796710"/>
            <a:ext cx="619041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Burlarse de ellos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25197" y="7437755"/>
            <a:ext cx="629958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66A87B"/>
                </a:solidFill>
                <a:latin typeface="Hangyaboly"/>
              </a:rPr>
              <a:t>Reconocer y aceptar sus emociones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5197" y="4642802"/>
            <a:ext cx="507291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Ignorar lo que sienten</a:t>
            </a:r>
          </a:p>
        </p:txBody>
      </p:sp>
      <p:sp>
        <p:nvSpPr>
          <p:cNvPr id="11" name="Freeform 11"/>
          <p:cNvSpPr/>
          <p:nvPr/>
        </p:nvSpPr>
        <p:spPr>
          <a:xfrm>
            <a:off x="9862699" y="7542530"/>
            <a:ext cx="2048935" cy="2048935"/>
          </a:xfrm>
          <a:custGeom>
            <a:avLst/>
            <a:gdLst/>
            <a:ahLst/>
            <a:cxnLst/>
            <a:rect l="l" t="t" r="r" b="b"/>
            <a:pathLst>
              <a:path w="2048935" h="2048935">
                <a:moveTo>
                  <a:pt x="0" y="0"/>
                </a:moveTo>
                <a:lnTo>
                  <a:pt x="2048935" y="0"/>
                </a:lnTo>
                <a:lnTo>
                  <a:pt x="2048935" y="2048935"/>
                </a:lnTo>
                <a:lnTo>
                  <a:pt x="0" y="20489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03101">
            <a:off x="-3298647" y="-386579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2003101">
            <a:off x="16464806" y="341401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813916">
            <a:off x="-2916636" y="4846793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-3299222">
            <a:off x="13481601" y="-5335199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-7643598" flipH="1" flipV="1">
            <a:off x="8344729" y="772601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6597293" y="9500103"/>
                </a:moveTo>
                <a:lnTo>
                  <a:pt x="0" y="9500103"/>
                </a:lnTo>
                <a:lnTo>
                  <a:pt x="0" y="0"/>
                </a:lnTo>
                <a:lnTo>
                  <a:pt x="6597293" y="0"/>
                </a:lnTo>
                <a:lnTo>
                  <a:pt x="6597293" y="95001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 rot="1858296">
            <a:off x="2567670" y="824791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1858296">
            <a:off x="5046823" y="-6969102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1226944" y="578644"/>
            <a:ext cx="16032356" cy="901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¿CÓMO PUEDEN LOS NIÑOS CON AUTISMO COMUNICARSE SI TIENEN DIFICULTADES PARA HABLAR?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8900247" y="4104298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1888597" y="6490517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6" y="0"/>
                </a:lnTo>
                <a:lnTo>
                  <a:pt x="3119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11068886" y="4796710"/>
            <a:ext cx="619041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Hablar muy alto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5197" y="7437755"/>
            <a:ext cx="629958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No pueden comunicarse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25197" y="4642802"/>
            <a:ext cx="507291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Usar gestos, imágenes, etc.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¿CÓMO PUEDEN LOS NIÑOS CON AUTISMO COMUNICARSE SI TIENEN DIFICULTADES PARA HABLAR?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524780" y="4104298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1068886" y="4796710"/>
            <a:ext cx="619041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Hablar muy alto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25197" y="7437755"/>
            <a:ext cx="629958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No pueden comunicarse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08468" y="4421203"/>
            <a:ext cx="507291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2B281"/>
                </a:solidFill>
                <a:latin typeface="Hangyaboly"/>
              </a:rPr>
              <a:t>Usar gestos, imágenes, etc.</a:t>
            </a:r>
          </a:p>
        </p:txBody>
      </p:sp>
      <p:sp>
        <p:nvSpPr>
          <p:cNvPr id="11" name="Freeform 11"/>
          <p:cNvSpPr/>
          <p:nvPr/>
        </p:nvSpPr>
        <p:spPr>
          <a:xfrm>
            <a:off x="6851312" y="4359396"/>
            <a:ext cx="2048935" cy="2048935"/>
          </a:xfrm>
          <a:custGeom>
            <a:avLst/>
            <a:gdLst/>
            <a:ahLst/>
            <a:cxnLst/>
            <a:rect l="l" t="t" r="r" b="b"/>
            <a:pathLst>
              <a:path w="2048935" h="2048935">
                <a:moveTo>
                  <a:pt x="0" y="0"/>
                </a:moveTo>
                <a:lnTo>
                  <a:pt x="2048935" y="0"/>
                </a:lnTo>
                <a:lnTo>
                  <a:pt x="2048935" y="2048935"/>
                </a:lnTo>
                <a:lnTo>
                  <a:pt x="0" y="20489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¿CUÁL DE ESTAS ACTIVIDADES PODRÍA SER ÚTIL PARA ALGUIEN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8900247" y="4104298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1888597" y="6490517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6" y="0"/>
                </a:lnTo>
                <a:lnTo>
                  <a:pt x="3119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10445279" y="4334747"/>
            <a:ext cx="6190414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Tener una rutina establecida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5197" y="7437755"/>
            <a:ext cx="629958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Cambiar las cosas sin previo aviso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25197" y="4642802"/>
            <a:ext cx="507291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Hacer ruidos fuertes constantemente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¿CUÁL DE ESTAS ACTIVIDADES PODRÍA SER ÚTIL PARA ALGUIEN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8900247" y="4104298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0445279" y="4334747"/>
            <a:ext cx="6190414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66A87B"/>
                </a:solidFill>
                <a:latin typeface="Hangyaboly"/>
              </a:rPr>
              <a:t>Tener una rutina establecida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25197" y="7437755"/>
            <a:ext cx="629958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Cambiar las cosas sin previo aviso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5197" y="4642802"/>
            <a:ext cx="507291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Hacer ruidos fuertes constantemente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516019" y="6351480"/>
            <a:ext cx="2048935" cy="2048935"/>
          </a:xfrm>
          <a:custGeom>
            <a:avLst/>
            <a:gdLst/>
            <a:ahLst/>
            <a:cxnLst/>
            <a:rect l="l" t="t" r="r" b="b"/>
            <a:pathLst>
              <a:path w="2048935" h="2048935">
                <a:moveTo>
                  <a:pt x="0" y="0"/>
                </a:moveTo>
                <a:lnTo>
                  <a:pt x="2048935" y="0"/>
                </a:lnTo>
                <a:lnTo>
                  <a:pt x="2048935" y="2048935"/>
                </a:lnTo>
                <a:lnTo>
                  <a:pt x="0" y="20489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¿POR QUÉ ES IMPORTANTE ACEPTAR Y RESPETAR LAS DIFERENCIAS DE LOS DEMÁS?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323189" y="4104298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1888597" y="6490517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6" y="0"/>
                </a:lnTo>
                <a:lnTo>
                  <a:pt x="3119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11286466" y="4180840"/>
            <a:ext cx="6190414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 Porque todos deberían ser iguales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44417" y="4373835"/>
            <a:ext cx="629958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Porque no importa lo que piensen los demás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25197" y="7197392"/>
            <a:ext cx="507291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Porque todos somos únicos y especiales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¿POR QUÉ ES IMPORTANTE ACEPTAR Y RESPETAR LAS DIFERENCIAS DE LOS DEMÁS?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02870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7" y="0"/>
                </a:lnTo>
                <a:lnTo>
                  <a:pt x="2196497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323189" y="4104298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1286466" y="4180840"/>
            <a:ext cx="6190414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 Porque todos deberían ser iguales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44417" y="4373835"/>
            <a:ext cx="629958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Porque no importa lo que piensen los demás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5197" y="7197392"/>
            <a:ext cx="507291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2B281"/>
                </a:solidFill>
                <a:latin typeface="Hangyaboly"/>
              </a:rPr>
              <a:t>Porque todos somos únicos y especiales</a:t>
            </a:r>
          </a:p>
        </p:txBody>
      </p:sp>
      <p:sp>
        <p:nvSpPr>
          <p:cNvPr id="11" name="Freeform 11"/>
          <p:cNvSpPr/>
          <p:nvPr/>
        </p:nvSpPr>
        <p:spPr>
          <a:xfrm>
            <a:off x="8298721" y="7135584"/>
            <a:ext cx="2048935" cy="2048935"/>
          </a:xfrm>
          <a:custGeom>
            <a:avLst/>
            <a:gdLst/>
            <a:ahLst/>
            <a:cxnLst/>
            <a:rect l="l" t="t" r="r" b="b"/>
            <a:pathLst>
              <a:path w="2048935" h="2048935">
                <a:moveTo>
                  <a:pt x="0" y="0"/>
                </a:moveTo>
                <a:lnTo>
                  <a:pt x="2048935" y="0"/>
                </a:lnTo>
                <a:lnTo>
                  <a:pt x="2048935" y="2048935"/>
                </a:lnTo>
                <a:lnTo>
                  <a:pt x="0" y="20489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1560" y="812905"/>
            <a:ext cx="14864881" cy="168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OBJETIVOS</a:t>
            </a:r>
          </a:p>
        </p:txBody>
      </p:sp>
      <p:sp>
        <p:nvSpPr>
          <p:cNvPr id="3" name="Freeform 3"/>
          <p:cNvSpPr/>
          <p:nvPr/>
        </p:nvSpPr>
        <p:spPr>
          <a:xfrm rot="-2040061">
            <a:off x="-3717814" y="5844044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813916">
            <a:off x="16275478" y="295971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813916">
            <a:off x="-2269947" y="-6205288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-4081259">
            <a:off x="12621347" y="-648819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28700" y="3936012"/>
            <a:ext cx="2603546" cy="4114800"/>
          </a:xfrm>
          <a:custGeom>
            <a:avLst/>
            <a:gdLst/>
            <a:ahLst/>
            <a:cxnLst/>
            <a:rect l="l" t="t" r="r" b="b"/>
            <a:pathLst>
              <a:path w="2603546" h="4114800">
                <a:moveTo>
                  <a:pt x="0" y="0"/>
                </a:moveTo>
                <a:lnTo>
                  <a:pt x="2603546" y="0"/>
                </a:lnTo>
                <a:lnTo>
                  <a:pt x="26035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2258997" y="2912910"/>
            <a:ext cx="2967290" cy="2537033"/>
          </a:xfrm>
          <a:custGeom>
            <a:avLst/>
            <a:gdLst/>
            <a:ahLst/>
            <a:cxnLst/>
            <a:rect l="l" t="t" r="r" b="b"/>
            <a:pathLst>
              <a:path w="2967290" h="2537033">
                <a:moveTo>
                  <a:pt x="0" y="0"/>
                </a:moveTo>
                <a:lnTo>
                  <a:pt x="2967290" y="0"/>
                </a:lnTo>
                <a:lnTo>
                  <a:pt x="2967290" y="2537034"/>
                </a:lnTo>
                <a:lnTo>
                  <a:pt x="0" y="2537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2156620" y="6224945"/>
            <a:ext cx="3215199" cy="2451589"/>
          </a:xfrm>
          <a:custGeom>
            <a:avLst/>
            <a:gdLst/>
            <a:ahLst/>
            <a:cxnLst/>
            <a:rect l="l" t="t" r="r" b="b"/>
            <a:pathLst>
              <a:path w="3215199" h="2451589">
                <a:moveTo>
                  <a:pt x="0" y="0"/>
                </a:moveTo>
                <a:lnTo>
                  <a:pt x="3215198" y="0"/>
                </a:lnTo>
                <a:lnTo>
                  <a:pt x="3215198" y="2451589"/>
                </a:lnTo>
                <a:lnTo>
                  <a:pt x="0" y="2451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0" name="Group 10"/>
          <p:cNvGrpSpPr/>
          <p:nvPr/>
        </p:nvGrpSpPr>
        <p:grpSpPr>
          <a:xfrm>
            <a:off x="9223845" y="5078096"/>
            <a:ext cx="1830631" cy="183063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DC0F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589950" y="2867774"/>
            <a:ext cx="3671869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omica"/>
              </a:rPr>
              <a:t>VEN EL MUNDO DE UNA MANERA DIFERENTE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89950" y="5038725"/>
            <a:ext cx="3671869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omica"/>
              </a:rPr>
              <a:t> INTERACTUAN CON LOS DEMÁS DE UNA MANERA DIFERENTE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89950" y="7684770"/>
            <a:ext cx="3671869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spc="151">
                <a:solidFill>
                  <a:srgbClr val="022033"/>
                </a:solidFill>
                <a:latin typeface="Comica"/>
              </a:rPr>
              <a:t> SE CALMAN Y TRANQUILZAN DE UNA MANERA DIFETENTE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06655" y="3387591"/>
            <a:ext cx="5223667" cy="2118976"/>
            <a:chOff x="0" y="0"/>
            <a:chExt cx="1375781" cy="5580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781" cy="558084"/>
            </a:xfrm>
            <a:custGeom>
              <a:avLst/>
              <a:gdLst/>
              <a:ahLst/>
              <a:cxnLst/>
              <a:rect l="l" t="t" r="r" b="b"/>
              <a:pathLst>
                <a:path w="1375781" h="558084">
                  <a:moveTo>
                    <a:pt x="0" y="0"/>
                  </a:moveTo>
                  <a:lnTo>
                    <a:pt x="1375781" y="0"/>
                  </a:lnTo>
                  <a:lnTo>
                    <a:pt x="1375781" y="558084"/>
                  </a:lnTo>
                  <a:lnTo>
                    <a:pt x="0" y="558084"/>
                  </a:lnTo>
                  <a:close/>
                </a:path>
              </a:pathLst>
            </a:custGeom>
            <a:solidFill>
              <a:srgbClr val="E8E9F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5781" cy="596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86280" y="3387591"/>
            <a:ext cx="5223667" cy="2118976"/>
            <a:chOff x="0" y="0"/>
            <a:chExt cx="1375781" cy="5580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5781" cy="558084"/>
            </a:xfrm>
            <a:custGeom>
              <a:avLst/>
              <a:gdLst/>
              <a:ahLst/>
              <a:cxnLst/>
              <a:rect l="l" t="t" r="r" b="b"/>
              <a:pathLst>
                <a:path w="1375781" h="558084">
                  <a:moveTo>
                    <a:pt x="0" y="0"/>
                  </a:moveTo>
                  <a:lnTo>
                    <a:pt x="1375781" y="0"/>
                  </a:lnTo>
                  <a:lnTo>
                    <a:pt x="1375781" y="558084"/>
                  </a:lnTo>
                  <a:lnTo>
                    <a:pt x="0" y="558084"/>
                  </a:lnTo>
                  <a:close/>
                </a:path>
              </a:pathLst>
            </a:custGeom>
            <a:solidFill>
              <a:srgbClr val="E8E9F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5781" cy="596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74446" y="6891005"/>
            <a:ext cx="5223667" cy="2041712"/>
            <a:chOff x="0" y="0"/>
            <a:chExt cx="1375781" cy="5377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5781" cy="537735"/>
            </a:xfrm>
            <a:custGeom>
              <a:avLst/>
              <a:gdLst/>
              <a:ahLst/>
              <a:cxnLst/>
              <a:rect l="l" t="t" r="r" b="b"/>
              <a:pathLst>
                <a:path w="1375781" h="537735">
                  <a:moveTo>
                    <a:pt x="0" y="0"/>
                  </a:moveTo>
                  <a:lnTo>
                    <a:pt x="1375781" y="0"/>
                  </a:lnTo>
                  <a:lnTo>
                    <a:pt x="1375781" y="537735"/>
                  </a:lnTo>
                  <a:lnTo>
                    <a:pt x="0" y="537735"/>
                  </a:lnTo>
                  <a:close/>
                </a:path>
              </a:pathLst>
            </a:custGeom>
            <a:solidFill>
              <a:srgbClr val="E8E9F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5781" cy="575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11560" y="812905"/>
            <a:ext cx="14864881" cy="168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Comica"/>
              </a:rPr>
              <a:t>IMPORTANTE</a:t>
            </a:r>
          </a:p>
        </p:txBody>
      </p:sp>
      <p:sp>
        <p:nvSpPr>
          <p:cNvPr id="12" name="Freeform 12"/>
          <p:cNvSpPr/>
          <p:nvPr/>
        </p:nvSpPr>
        <p:spPr>
          <a:xfrm rot="-2040061">
            <a:off x="-3717814" y="5844044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13916">
            <a:off x="16275478" y="295971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813916">
            <a:off x="-2269947" y="-6205288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 rot="-4081259">
            <a:off x="12621347" y="-648819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11344666" y="6992467"/>
            <a:ext cx="7315200" cy="3750703"/>
          </a:xfrm>
          <a:custGeom>
            <a:avLst/>
            <a:gdLst/>
            <a:ahLst/>
            <a:cxnLst/>
            <a:rect l="l" t="t" r="r" b="b"/>
            <a:pathLst>
              <a:path w="7315200" h="3750703">
                <a:moveTo>
                  <a:pt x="0" y="0"/>
                </a:moveTo>
                <a:lnTo>
                  <a:pt x="7315200" y="0"/>
                </a:lnTo>
                <a:lnTo>
                  <a:pt x="7315200" y="3750702"/>
                </a:lnTo>
                <a:lnTo>
                  <a:pt x="0" y="3750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>
            <a:off x="-207043" y="6172200"/>
            <a:ext cx="5178810" cy="4114800"/>
          </a:xfrm>
          <a:custGeom>
            <a:avLst/>
            <a:gdLst/>
            <a:ahLst/>
            <a:cxnLst/>
            <a:rect l="l" t="t" r="r" b="b"/>
            <a:pathLst>
              <a:path w="5178810" h="4114800">
                <a:moveTo>
                  <a:pt x="0" y="0"/>
                </a:moveTo>
                <a:lnTo>
                  <a:pt x="5178810" y="0"/>
                </a:lnTo>
                <a:lnTo>
                  <a:pt x="51788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TextBox 18"/>
          <p:cNvSpPr txBox="1"/>
          <p:nvPr/>
        </p:nvSpPr>
        <p:spPr>
          <a:xfrm>
            <a:off x="4371883" y="2646546"/>
            <a:ext cx="4658438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spc="190">
                <a:solidFill>
                  <a:srgbClr val="022033"/>
                </a:solidFill>
                <a:latin typeface="Comica"/>
              </a:rPr>
              <a:t>EMPATIZAR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82069" y="3712811"/>
            <a:ext cx="3872837" cy="1355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139">
                <a:solidFill>
                  <a:srgbClr val="022033"/>
                </a:solidFill>
                <a:latin typeface="Comica"/>
              </a:rPr>
              <a:t> PONERSE EN EL LUGAR DE LA OTRA PERSONA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0597" y="3501674"/>
            <a:ext cx="3872837" cy="179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111">
                <a:solidFill>
                  <a:srgbClr val="022033"/>
                </a:solidFill>
                <a:latin typeface="Comica"/>
              </a:rPr>
              <a:t> RECONOCER Y ACEPTAR LOS SENTIMIENTOS DE OTRAS PERSONAS, SIN ENTENDERLO COMPLETAMENTE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74880" y="7186280"/>
            <a:ext cx="5022800" cy="1355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139">
                <a:solidFill>
                  <a:srgbClr val="022033"/>
                </a:solidFill>
                <a:latin typeface="Comica"/>
              </a:rPr>
              <a:t> AMABLES, COMPRESNVOS, PACIENTES Y INCLUSIVOS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86280" y="2646546"/>
            <a:ext cx="4658438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spc="184">
                <a:solidFill>
                  <a:srgbClr val="022033"/>
                </a:solidFill>
                <a:latin typeface="Comica"/>
              </a:rPr>
              <a:t>VALIDAR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16854" y="6087592"/>
            <a:ext cx="6938852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168">
                <a:solidFill>
                  <a:srgbClr val="022033"/>
                </a:solidFill>
                <a:latin typeface="Comica"/>
              </a:rPr>
              <a:t>SER UN BUEN COMPAÑERO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02737" y="4185586"/>
            <a:ext cx="7882525" cy="246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60"/>
              </a:lnSpc>
            </a:pPr>
            <a:r>
              <a:rPr lang="en-US" sz="13435" spc="-1115">
                <a:solidFill>
                  <a:srgbClr val="FFFFFF"/>
                </a:solidFill>
                <a:latin typeface="Comica"/>
              </a:rPr>
              <a:t>KAHOOT!!</a:t>
            </a:r>
          </a:p>
        </p:txBody>
      </p:sp>
      <p:sp>
        <p:nvSpPr>
          <p:cNvPr id="3" name="Freeform 3"/>
          <p:cNvSpPr/>
          <p:nvPr/>
        </p:nvSpPr>
        <p:spPr>
          <a:xfrm rot="-4081259">
            <a:off x="12621347" y="-6488196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7507145" y="1316610"/>
            <a:ext cx="3273710" cy="2773725"/>
          </a:xfrm>
          <a:custGeom>
            <a:avLst/>
            <a:gdLst/>
            <a:ahLst/>
            <a:cxnLst/>
            <a:rect l="l" t="t" r="r" b="b"/>
            <a:pathLst>
              <a:path w="3273710" h="2773725">
                <a:moveTo>
                  <a:pt x="0" y="0"/>
                </a:moveTo>
                <a:lnTo>
                  <a:pt x="3273710" y="0"/>
                </a:lnTo>
                <a:lnTo>
                  <a:pt x="3273710" y="2773726"/>
                </a:lnTo>
                <a:lnTo>
                  <a:pt x="0" y="277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DCD43ED-0AFA-23DB-F663-39ED57FDABA5}"/>
              </a:ext>
            </a:extLst>
          </p:cNvPr>
          <p:cNvSpPr txBox="1"/>
          <p:nvPr/>
        </p:nvSpPr>
        <p:spPr>
          <a:xfrm>
            <a:off x="867565" y="4133093"/>
            <a:ext cx="16552869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92"/>
              </a:lnSpc>
            </a:pPr>
            <a:r>
              <a:rPr lang="en-US" sz="14774" spc="-472" dirty="0">
                <a:solidFill>
                  <a:schemeClr val="accent4">
                    <a:lumMod val="75000"/>
                  </a:schemeClr>
                </a:solidFill>
                <a:latin typeface="Comica"/>
              </a:rPr>
              <a:t>Kahoot!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90260" y="1960658"/>
            <a:ext cx="15469040" cy="145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4"/>
              </a:lnSpc>
            </a:pPr>
            <a:r>
              <a:rPr lang="en-US" sz="9972" spc="-827">
                <a:solidFill>
                  <a:srgbClr val="022033"/>
                </a:solidFill>
                <a:latin typeface="Comica"/>
              </a:rPr>
              <a:t> ¿QUÉ ES EL AUTISMO?</a:t>
            </a:r>
          </a:p>
        </p:txBody>
      </p:sp>
      <p:sp>
        <p:nvSpPr>
          <p:cNvPr id="3" name="Freeform 3"/>
          <p:cNvSpPr/>
          <p:nvPr/>
        </p:nvSpPr>
        <p:spPr>
          <a:xfrm rot="-3689332">
            <a:off x="12902826" y="-5501503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79026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6" y="0"/>
                </a:lnTo>
                <a:lnTo>
                  <a:pt x="2196496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79026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6" y="0"/>
                </a:lnTo>
                <a:lnTo>
                  <a:pt x="2196496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524780" y="4045252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3081706" y="6431471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7" y="0"/>
                </a:lnTo>
                <a:lnTo>
                  <a:pt x="3119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4258659" y="4642802"/>
            <a:ext cx="388084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Una enfermedad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58659" y="7659354"/>
            <a:ext cx="6628507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Un trastorno del desarrollo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87224" y="4642802"/>
            <a:ext cx="55072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Una discapacidad física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90260" y="1960658"/>
            <a:ext cx="15469040" cy="145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4"/>
              </a:lnSpc>
            </a:pPr>
            <a:r>
              <a:rPr lang="en-US" sz="9972" spc="-827">
                <a:solidFill>
                  <a:srgbClr val="022033"/>
                </a:solidFill>
                <a:latin typeface="Comica"/>
              </a:rPr>
              <a:t> ¿QUÉ ES EL AUTISMO?</a:t>
            </a:r>
          </a:p>
        </p:txBody>
      </p:sp>
      <p:sp>
        <p:nvSpPr>
          <p:cNvPr id="3" name="Freeform 3"/>
          <p:cNvSpPr/>
          <p:nvPr/>
        </p:nvSpPr>
        <p:spPr>
          <a:xfrm rot="-3689332">
            <a:off x="12902826" y="-5501503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79026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6" y="0"/>
                </a:lnTo>
                <a:lnTo>
                  <a:pt x="2196496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79026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6" y="0"/>
                </a:lnTo>
                <a:lnTo>
                  <a:pt x="2196496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524780" y="4045252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1163391" y="7135584"/>
            <a:ext cx="2048935" cy="2048935"/>
          </a:xfrm>
          <a:custGeom>
            <a:avLst/>
            <a:gdLst/>
            <a:ahLst/>
            <a:cxnLst/>
            <a:rect l="l" t="t" r="r" b="b"/>
            <a:pathLst>
              <a:path w="2048935" h="2048935">
                <a:moveTo>
                  <a:pt x="0" y="0"/>
                </a:moveTo>
                <a:lnTo>
                  <a:pt x="2048935" y="0"/>
                </a:lnTo>
                <a:lnTo>
                  <a:pt x="2048935" y="2048935"/>
                </a:lnTo>
                <a:lnTo>
                  <a:pt x="0" y="20489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4258659" y="4642802"/>
            <a:ext cx="388084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Una enfermedad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58659" y="7659354"/>
            <a:ext cx="6628507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2B281"/>
                </a:solidFill>
                <a:latin typeface="Hangyaboly"/>
              </a:rPr>
              <a:t>Un trastorno del desarrollo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87224" y="4642802"/>
            <a:ext cx="550723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Una discapacidad física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¿CUÁL DE ESTAS SITUACIONES PUEDE SER DESAFIANTE PARA ALGUIEN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79026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6" y="0"/>
                </a:lnTo>
                <a:lnTo>
                  <a:pt x="2196496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79026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6" y="0"/>
                </a:lnTo>
                <a:lnTo>
                  <a:pt x="2196496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524780" y="4045252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3081706" y="6431471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7" y="0"/>
                </a:lnTo>
                <a:lnTo>
                  <a:pt x="3119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4163207" y="4421203"/>
            <a:ext cx="536157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Jugar con amigos en el parque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46825" y="7437755"/>
            <a:ext cx="8511886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Estar rodeado de muchas personas en un lugar ruidoso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91974" y="4642802"/>
            <a:ext cx="616426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22033"/>
                </a:solidFill>
                <a:latin typeface="Hangyaboly"/>
              </a:rPr>
              <a:t>Ver la televisión en casa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89332">
            <a:off x="13337046" y="-587074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4" y="0"/>
                </a:lnTo>
                <a:lnTo>
                  <a:pt x="6597294" y="9500103"/>
                </a:lnTo>
                <a:lnTo>
                  <a:pt x="0" y="9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2680" y="1076325"/>
            <a:ext cx="15904200" cy="253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en-US" sz="6702" spc="-556">
                <a:solidFill>
                  <a:srgbClr val="022033"/>
                </a:solidFill>
                <a:latin typeface="Comica"/>
              </a:rPr>
              <a:t>¿CUÁL DE ESTAS SITUACIONES PUEDE SER DESAFIANTE PARA ALGUIEN CON AUTISMO?</a:t>
            </a:r>
          </a:p>
        </p:txBody>
      </p:sp>
      <p:sp>
        <p:nvSpPr>
          <p:cNvPr id="4" name="Freeform 4"/>
          <p:cNvSpPr/>
          <p:nvPr/>
        </p:nvSpPr>
        <p:spPr>
          <a:xfrm rot="-693140">
            <a:off x="-1995329" y="6928150"/>
            <a:ext cx="6597293" cy="9500102"/>
          </a:xfrm>
          <a:custGeom>
            <a:avLst/>
            <a:gdLst/>
            <a:ahLst/>
            <a:cxnLst/>
            <a:rect l="l" t="t" r="r" b="b"/>
            <a:pathLst>
              <a:path w="6597293" h="9500102">
                <a:moveTo>
                  <a:pt x="0" y="0"/>
                </a:moveTo>
                <a:lnTo>
                  <a:pt x="6597293" y="0"/>
                </a:lnTo>
                <a:lnTo>
                  <a:pt x="6597293" y="9500102"/>
                </a:lnTo>
                <a:lnTo>
                  <a:pt x="0" y="9500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790260" y="4045252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6" y="0"/>
                </a:lnTo>
                <a:lnTo>
                  <a:pt x="2196496" y="2196496"/>
                </a:lnTo>
                <a:lnTo>
                  <a:pt x="0" y="2196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790260" y="7061803"/>
            <a:ext cx="2196497" cy="2196497"/>
          </a:xfrm>
          <a:custGeom>
            <a:avLst/>
            <a:gdLst/>
            <a:ahLst/>
            <a:cxnLst/>
            <a:rect l="l" t="t" r="r" b="b"/>
            <a:pathLst>
              <a:path w="2196497" h="2196497">
                <a:moveTo>
                  <a:pt x="0" y="0"/>
                </a:moveTo>
                <a:lnTo>
                  <a:pt x="2196496" y="0"/>
                </a:lnTo>
                <a:lnTo>
                  <a:pt x="2196496" y="2196497"/>
                </a:lnTo>
                <a:lnTo>
                  <a:pt x="0" y="2196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9524780" y="4045252"/>
            <a:ext cx="2386219" cy="2386219"/>
          </a:xfrm>
          <a:custGeom>
            <a:avLst/>
            <a:gdLst/>
            <a:ahLst/>
            <a:cxnLst/>
            <a:rect l="l" t="t" r="r" b="b"/>
            <a:pathLst>
              <a:path w="2386219" h="2386219">
                <a:moveTo>
                  <a:pt x="0" y="0"/>
                </a:moveTo>
                <a:lnTo>
                  <a:pt x="2386219" y="0"/>
                </a:lnTo>
                <a:lnTo>
                  <a:pt x="2386219" y="2386219"/>
                </a:lnTo>
                <a:lnTo>
                  <a:pt x="0" y="23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4163207" y="4421203"/>
            <a:ext cx="536157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Jugar con amigos en el parque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46825" y="7437755"/>
            <a:ext cx="8511886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2B281"/>
                </a:solidFill>
                <a:latin typeface="Hangyaboly"/>
              </a:rPr>
              <a:t>Estar rodeado de muchas personas en un lugar ruidoso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91974" y="4642802"/>
            <a:ext cx="616426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3A54"/>
                </a:solidFill>
                <a:latin typeface="Hangyaboly"/>
              </a:rPr>
              <a:t>Ver la televisión en casa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416354" y="7061803"/>
            <a:ext cx="2048935" cy="2048935"/>
          </a:xfrm>
          <a:custGeom>
            <a:avLst/>
            <a:gdLst/>
            <a:ahLst/>
            <a:cxnLst/>
            <a:rect l="l" t="t" r="r" b="b"/>
            <a:pathLst>
              <a:path w="2048935" h="2048935">
                <a:moveTo>
                  <a:pt x="0" y="0"/>
                </a:moveTo>
                <a:lnTo>
                  <a:pt x="2048935" y="0"/>
                </a:lnTo>
                <a:lnTo>
                  <a:pt x="2048935" y="2048935"/>
                </a:lnTo>
                <a:lnTo>
                  <a:pt x="0" y="20489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619</Words>
  <Application>Microsoft Office PowerPoint</Application>
  <PresentationFormat>Personalizado</PresentationFormat>
  <Paragraphs>96</Paragraphs>
  <Slides>25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Proyecto Trabajo Doodle Orgánico Multicolor</dc:title>
  <cp:lastModifiedBy>David Guevara García</cp:lastModifiedBy>
  <cp:revision>4</cp:revision>
  <dcterms:created xsi:type="dcterms:W3CDTF">2006-08-16T00:00:00Z</dcterms:created>
  <dcterms:modified xsi:type="dcterms:W3CDTF">2024-03-23T08:57:43Z</dcterms:modified>
  <dc:identifier>DAF_epwB0dE</dc:identifier>
</cp:coreProperties>
</file>