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5" Type="http://schemas.openxmlformats.org/officeDocument/2006/relationships/custom-properties" Target="docProps/custom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0" r:id="rId4"/>
  </p:sldMasterIdLst>
  <p:notesMasterIdLst>
    <p:notesMasterId r:id="rId16"/>
  </p:notesMasterIdLst>
  <p:sldIdLst>
    <p:sldId id="258" r:id="rId5"/>
    <p:sldId id="267" r:id="rId6"/>
    <p:sldId id="280" r:id="rId7"/>
    <p:sldId id="281" r:id="rId8"/>
    <p:sldId id="270" r:id="rId9"/>
    <p:sldId id="285" r:id="rId10"/>
    <p:sldId id="283" r:id="rId11"/>
    <p:sldId id="284" r:id="rId12"/>
    <p:sldId id="275" r:id="rId13"/>
    <p:sldId id="277" r:id="rId14"/>
    <p:sldId id="286" r:id="rId15"/>
  </p:sldIdLst>
  <p:sldSz cx="6858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9310"/>
    <a:srgbClr val="EC728F"/>
    <a:srgbClr val="AEB538"/>
    <a:srgbClr val="3876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1954" y="62"/>
      </p:cViewPr>
      <p:guideLst>
        <p:guide orient="horz" pos="2137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 /><Relationship Id="rId13" Type="http://schemas.openxmlformats.org/officeDocument/2006/relationships/slide" Target="slides/slide9.xml" /><Relationship Id="rId18" Type="http://schemas.openxmlformats.org/officeDocument/2006/relationships/viewProps" Target="viewProps.xml" /><Relationship Id="rId3" Type="http://schemas.openxmlformats.org/officeDocument/2006/relationships/customXml" Target="../customXml/item3.xml" /><Relationship Id="rId7" Type="http://schemas.openxmlformats.org/officeDocument/2006/relationships/slide" Target="slides/slide3.xml" /><Relationship Id="rId12" Type="http://schemas.openxmlformats.org/officeDocument/2006/relationships/slide" Target="slides/slide8.xml" /><Relationship Id="rId17" Type="http://schemas.openxmlformats.org/officeDocument/2006/relationships/presProps" Target="presProps.xml" /><Relationship Id="rId2" Type="http://schemas.openxmlformats.org/officeDocument/2006/relationships/customXml" Target="../customXml/item2.xml" /><Relationship Id="rId16" Type="http://schemas.openxmlformats.org/officeDocument/2006/relationships/notesMaster" Target="notesMasters/notesMaster1.xml" /><Relationship Id="rId20" Type="http://schemas.openxmlformats.org/officeDocument/2006/relationships/tableStyles" Target="tableStyles.xml" /><Relationship Id="rId1" Type="http://schemas.openxmlformats.org/officeDocument/2006/relationships/customXml" Target="../customXml/item1.xml" /><Relationship Id="rId6" Type="http://schemas.openxmlformats.org/officeDocument/2006/relationships/slide" Target="slides/slide2.xml" /><Relationship Id="rId11" Type="http://schemas.openxmlformats.org/officeDocument/2006/relationships/slide" Target="slides/slide7.xml" /><Relationship Id="rId5" Type="http://schemas.openxmlformats.org/officeDocument/2006/relationships/slide" Target="slides/slide1.xml" /><Relationship Id="rId15" Type="http://schemas.openxmlformats.org/officeDocument/2006/relationships/slide" Target="slides/slide11.xml" /><Relationship Id="rId10" Type="http://schemas.openxmlformats.org/officeDocument/2006/relationships/slide" Target="slides/slide6.xml" /><Relationship Id="rId19" Type="http://schemas.openxmlformats.org/officeDocument/2006/relationships/theme" Target="theme/theme1.xml" /><Relationship Id="rId4" Type="http://schemas.openxmlformats.org/officeDocument/2006/relationships/slideMaster" Target="slideMasters/slideMaster1.xml" /><Relationship Id="rId9" Type="http://schemas.openxmlformats.org/officeDocument/2006/relationships/slide" Target="slides/slide5.xml" /><Relationship Id="rId14" Type="http://schemas.openxmlformats.org/officeDocument/2006/relationships/slide" Target="slides/slide10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F1810B-9446-48A3-A517-799E2D6E7AE7}" type="datetimeFigureOut">
              <a:rPr lang="es-ES" smtClean="0"/>
              <a:t>26/02/2024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885950" y="1143000"/>
            <a:ext cx="30861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FA1C5A-3A72-4DF5-BDC9-4A6BE3F9CEE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307490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2" Type="http://schemas.openxmlformats.org/officeDocument/2006/relationships/image" Target="../media/image1.png" /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2" Type="http://schemas.openxmlformats.org/officeDocument/2006/relationships/image" Target="../media/image1.png" /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2" Type="http://schemas.openxmlformats.org/officeDocument/2006/relationships/image" Target="../media/image1.png" /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2" Type="http://schemas.openxmlformats.org/officeDocument/2006/relationships/image" Target="../media/image1.png" /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1" name="Group 450"/>
          <p:cNvGrpSpPr/>
          <p:nvPr/>
        </p:nvGrpSpPr>
        <p:grpSpPr>
          <a:xfrm>
            <a:off x="1" y="0"/>
            <a:ext cx="7166372" cy="6853238"/>
            <a:chOff x="1524000" y="0"/>
            <a:chExt cx="9555163" cy="6853238"/>
          </a:xfrm>
        </p:grpSpPr>
        <p:sp>
          <p:nvSpPr>
            <p:cNvPr id="452" name="Freeform 6"/>
            <p:cNvSpPr/>
            <p:nvPr/>
          </p:nvSpPr>
          <p:spPr bwMode="auto">
            <a:xfrm>
              <a:off x="1524000" y="1331913"/>
              <a:ext cx="7837488" cy="5521325"/>
            </a:xfrm>
            <a:custGeom>
              <a:avLst/>
              <a:gdLst/>
              <a:ahLst/>
              <a:cxnLst/>
              <a:rect l="0" t="0" r="r" b="b"/>
              <a:pathLst>
                <a:path w="1648" h="1161">
                  <a:moveTo>
                    <a:pt x="1362" y="1161"/>
                  </a:moveTo>
                  <a:cubicBezTo>
                    <a:pt x="1648" y="920"/>
                    <a:pt x="1283" y="505"/>
                    <a:pt x="1097" y="326"/>
                  </a:cubicBezTo>
                  <a:cubicBezTo>
                    <a:pt x="926" y="162"/>
                    <a:pt x="709" y="35"/>
                    <a:pt x="470" y="14"/>
                  </a:cubicBezTo>
                  <a:cubicBezTo>
                    <a:pt x="315" y="0"/>
                    <a:pt x="142" y="49"/>
                    <a:pt x="0" y="138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3" name="Freeform 7"/>
            <p:cNvSpPr/>
            <p:nvPr/>
          </p:nvSpPr>
          <p:spPr bwMode="auto">
            <a:xfrm>
              <a:off x="1524000" y="5564188"/>
              <a:ext cx="1412875" cy="1284288"/>
            </a:xfrm>
            <a:custGeom>
              <a:avLst/>
              <a:gdLst/>
              <a:ahLst/>
              <a:cxnLst/>
              <a:rect l="0" t="0" r="r" b="b"/>
              <a:pathLst>
                <a:path w="297" h="270">
                  <a:moveTo>
                    <a:pt x="0" y="0"/>
                  </a:moveTo>
                  <a:cubicBezTo>
                    <a:pt x="73" y="119"/>
                    <a:pt x="186" y="220"/>
                    <a:pt x="297" y="27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4" name="Freeform 8"/>
            <p:cNvSpPr/>
            <p:nvPr/>
          </p:nvSpPr>
          <p:spPr bwMode="auto">
            <a:xfrm>
              <a:off x="1524000" y="2030413"/>
              <a:ext cx="6510338" cy="4813300"/>
            </a:xfrm>
            <a:custGeom>
              <a:avLst/>
              <a:gdLst/>
              <a:ahLst/>
              <a:cxnLst/>
              <a:rect l="0" t="0" r="r" b="b"/>
              <a:pathLst>
                <a:path w="1369" h="1012">
                  <a:moveTo>
                    <a:pt x="845" y="1012"/>
                  </a:moveTo>
                  <a:cubicBezTo>
                    <a:pt x="1043" y="967"/>
                    <a:pt x="1369" y="853"/>
                    <a:pt x="1263" y="588"/>
                  </a:cubicBezTo>
                  <a:cubicBezTo>
                    <a:pt x="1164" y="340"/>
                    <a:pt x="861" y="107"/>
                    <a:pt x="602" y="49"/>
                  </a:cubicBezTo>
                  <a:cubicBezTo>
                    <a:pt x="383" y="0"/>
                    <a:pt x="135" y="97"/>
                    <a:pt x="0" y="28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5" name="Freeform 9"/>
            <p:cNvSpPr/>
            <p:nvPr/>
          </p:nvSpPr>
          <p:spPr bwMode="auto">
            <a:xfrm>
              <a:off x="1528763" y="6207125"/>
              <a:ext cx="717550" cy="646113"/>
            </a:xfrm>
            <a:custGeom>
              <a:avLst/>
              <a:gdLst/>
              <a:ahLst/>
              <a:cxnLst/>
              <a:rect l="0" t="0" r="r" b="b"/>
              <a:pathLst>
                <a:path w="151" h="136">
                  <a:moveTo>
                    <a:pt x="0" y="0"/>
                  </a:moveTo>
                  <a:cubicBezTo>
                    <a:pt x="45" y="52"/>
                    <a:pt x="97" y="99"/>
                    <a:pt x="151" y="13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6" name="Freeform 10"/>
            <p:cNvSpPr/>
            <p:nvPr/>
          </p:nvSpPr>
          <p:spPr bwMode="auto">
            <a:xfrm>
              <a:off x="1524000" y="1806575"/>
              <a:ext cx="6753225" cy="5046663"/>
            </a:xfrm>
            <a:custGeom>
              <a:avLst/>
              <a:gdLst/>
              <a:ahLst/>
              <a:cxnLst/>
              <a:rect l="0" t="0" r="r" b="b"/>
              <a:pathLst>
                <a:path w="1420" h="1061">
                  <a:moveTo>
                    <a:pt x="1034" y="1061"/>
                  </a:moveTo>
                  <a:cubicBezTo>
                    <a:pt x="1148" y="1019"/>
                    <a:pt x="1283" y="957"/>
                    <a:pt x="1345" y="845"/>
                  </a:cubicBezTo>
                  <a:cubicBezTo>
                    <a:pt x="1420" y="710"/>
                    <a:pt x="1338" y="570"/>
                    <a:pt x="1249" y="466"/>
                  </a:cubicBezTo>
                  <a:cubicBezTo>
                    <a:pt x="1068" y="253"/>
                    <a:pt x="816" y="57"/>
                    <a:pt x="530" y="23"/>
                  </a:cubicBezTo>
                  <a:cubicBezTo>
                    <a:pt x="336" y="0"/>
                    <a:pt x="140" y="87"/>
                    <a:pt x="0" y="22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7" name="Freeform 11"/>
            <p:cNvSpPr/>
            <p:nvPr/>
          </p:nvSpPr>
          <p:spPr bwMode="auto">
            <a:xfrm>
              <a:off x="1524000" y="669925"/>
              <a:ext cx="8797925" cy="6183313"/>
            </a:xfrm>
            <a:custGeom>
              <a:avLst/>
              <a:gdLst/>
              <a:ahLst/>
              <a:cxnLst/>
              <a:rect l="0" t="0" r="r" b="b"/>
              <a:pathLst>
                <a:path w="1850" h="1300">
                  <a:moveTo>
                    <a:pt x="1552" y="1300"/>
                  </a:moveTo>
                  <a:cubicBezTo>
                    <a:pt x="1850" y="1019"/>
                    <a:pt x="1504" y="652"/>
                    <a:pt x="1288" y="447"/>
                  </a:cubicBezTo>
                  <a:cubicBezTo>
                    <a:pt x="1085" y="255"/>
                    <a:pt x="838" y="90"/>
                    <a:pt x="559" y="37"/>
                  </a:cubicBezTo>
                  <a:cubicBezTo>
                    <a:pt x="364" y="0"/>
                    <a:pt x="171" y="40"/>
                    <a:pt x="0" y="131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8" name="Freeform 12"/>
            <p:cNvSpPr/>
            <p:nvPr/>
          </p:nvSpPr>
          <p:spPr bwMode="auto">
            <a:xfrm>
              <a:off x="1524000" y="119063"/>
              <a:ext cx="9555163" cy="6734175"/>
            </a:xfrm>
            <a:custGeom>
              <a:avLst/>
              <a:gdLst/>
              <a:ahLst/>
              <a:cxnLst/>
              <a:rect l="0" t="0" r="r" b="b"/>
              <a:pathLst>
                <a:path w="2009" h="1416">
                  <a:moveTo>
                    <a:pt x="1725" y="1416"/>
                  </a:moveTo>
                  <a:cubicBezTo>
                    <a:pt x="2009" y="1117"/>
                    <a:pt x="1728" y="785"/>
                    <a:pt x="1492" y="565"/>
                  </a:cubicBezTo>
                  <a:cubicBezTo>
                    <a:pt x="1248" y="339"/>
                    <a:pt x="961" y="143"/>
                    <a:pt x="635" y="61"/>
                  </a:cubicBezTo>
                  <a:cubicBezTo>
                    <a:pt x="392" y="0"/>
                    <a:pt x="190" y="18"/>
                    <a:pt x="0" y="10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9" name="Freeform 13"/>
            <p:cNvSpPr/>
            <p:nvPr/>
          </p:nvSpPr>
          <p:spPr bwMode="auto">
            <a:xfrm>
              <a:off x="5419725" y="4763"/>
              <a:ext cx="5216525" cy="5368925"/>
            </a:xfrm>
            <a:custGeom>
              <a:avLst/>
              <a:gdLst/>
              <a:ahLst/>
              <a:cxnLst/>
              <a:rect l="0" t="0" r="r" b="b"/>
              <a:pathLst>
                <a:path w="1097" h="1129">
                  <a:moveTo>
                    <a:pt x="1097" y="1129"/>
                  </a:moveTo>
                  <a:cubicBezTo>
                    <a:pt x="1031" y="909"/>
                    <a:pt x="843" y="701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0" name="Freeform 15"/>
            <p:cNvSpPr/>
            <p:nvPr/>
          </p:nvSpPr>
          <p:spPr bwMode="auto">
            <a:xfrm>
              <a:off x="5813425" y="4763"/>
              <a:ext cx="4832350" cy="4822825"/>
            </a:xfrm>
            <a:custGeom>
              <a:avLst/>
              <a:gdLst/>
              <a:ahLst/>
              <a:cxnLst/>
              <a:rect l="0" t="0" r="r" b="b"/>
              <a:pathLst>
                <a:path w="1016" h="1014">
                  <a:moveTo>
                    <a:pt x="1016" y="1014"/>
                  </a:moveTo>
                  <a:cubicBezTo>
                    <a:pt x="934" y="849"/>
                    <a:pt x="802" y="6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1" name="Freeform 16"/>
            <p:cNvSpPr/>
            <p:nvPr/>
          </p:nvSpPr>
          <p:spPr bwMode="auto">
            <a:xfrm>
              <a:off x="6003925" y="4763"/>
              <a:ext cx="4641850" cy="4598988"/>
            </a:xfrm>
            <a:custGeom>
              <a:avLst/>
              <a:gdLst/>
              <a:ahLst/>
              <a:cxnLst/>
              <a:rect l="0" t="0" r="r" b="b"/>
              <a:pathLst>
                <a:path w="976" h="967">
                  <a:moveTo>
                    <a:pt x="976" y="967"/>
                  </a:moveTo>
                  <a:cubicBezTo>
                    <a:pt x="894" y="822"/>
                    <a:pt x="779" y="689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2" name="Freeform 17"/>
            <p:cNvSpPr/>
            <p:nvPr/>
          </p:nvSpPr>
          <p:spPr bwMode="auto">
            <a:xfrm>
              <a:off x="6203950" y="0"/>
              <a:ext cx="4441825" cy="4237038"/>
            </a:xfrm>
            <a:custGeom>
              <a:avLst/>
              <a:gdLst/>
              <a:ahLst/>
              <a:cxnLst/>
              <a:rect l="0" t="0" r="r" b="b"/>
              <a:pathLst>
                <a:path w="934" h="891">
                  <a:moveTo>
                    <a:pt x="934" y="891"/>
                  </a:moveTo>
                  <a:cubicBezTo>
                    <a:pt x="863" y="783"/>
                    <a:pt x="778" y="684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3" name="Freeform 18"/>
            <p:cNvSpPr/>
            <p:nvPr/>
          </p:nvSpPr>
          <p:spPr bwMode="auto">
            <a:xfrm>
              <a:off x="6456363" y="4763"/>
              <a:ext cx="4179888" cy="3986213"/>
            </a:xfrm>
            <a:custGeom>
              <a:avLst/>
              <a:gdLst/>
              <a:ahLst/>
              <a:cxnLst/>
              <a:rect l="0" t="0" r="r" b="b"/>
              <a:pathLst>
                <a:path w="879" h="838">
                  <a:moveTo>
                    <a:pt x="879" y="838"/>
                  </a:moveTo>
                  <a:cubicBezTo>
                    <a:pt x="821" y="755"/>
                    <a:pt x="756" y="679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4" name="Freeform 19"/>
            <p:cNvSpPr/>
            <p:nvPr/>
          </p:nvSpPr>
          <p:spPr bwMode="auto">
            <a:xfrm>
              <a:off x="6869113" y="4763"/>
              <a:ext cx="3776663" cy="3838575"/>
            </a:xfrm>
            <a:custGeom>
              <a:avLst/>
              <a:gdLst/>
              <a:ahLst/>
              <a:cxnLst/>
              <a:rect l="0" t="0" r="r" b="b"/>
              <a:pathLst>
                <a:path w="794" h="807">
                  <a:moveTo>
                    <a:pt x="794" y="807"/>
                  </a:moveTo>
                  <a:cubicBezTo>
                    <a:pt x="745" y="739"/>
                    <a:pt x="695" y="676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5" name="Freeform 20"/>
            <p:cNvSpPr/>
            <p:nvPr/>
          </p:nvSpPr>
          <p:spPr bwMode="auto">
            <a:xfrm>
              <a:off x="8758238" y="4763"/>
              <a:ext cx="1887538" cy="1355725"/>
            </a:xfrm>
            <a:custGeom>
              <a:avLst/>
              <a:gdLst/>
              <a:ahLst/>
              <a:cxnLst/>
              <a:rect l="0" t="0" r="r" b="b"/>
              <a:pathLst>
                <a:path w="397" h="285">
                  <a:moveTo>
                    <a:pt x="397" y="285"/>
                  </a:moveTo>
                  <a:cubicBezTo>
                    <a:pt x="270" y="182"/>
                    <a:pt x="138" y="8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6" name="Freeform 21"/>
            <p:cNvSpPr/>
            <p:nvPr/>
          </p:nvSpPr>
          <p:spPr bwMode="auto">
            <a:xfrm>
              <a:off x="9223375" y="9525"/>
              <a:ext cx="1422400" cy="1108075"/>
            </a:xfrm>
            <a:custGeom>
              <a:avLst/>
              <a:gdLst/>
              <a:ahLst/>
              <a:cxnLst/>
              <a:rect l="0" t="0" r="r" b="b"/>
              <a:pathLst>
                <a:path w="299" h="233">
                  <a:moveTo>
                    <a:pt x="299" y="233"/>
                  </a:moveTo>
                  <a:cubicBezTo>
                    <a:pt x="197" y="145"/>
                    <a:pt x="97" y="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7" name="Freeform 22"/>
            <p:cNvSpPr/>
            <p:nvPr/>
          </p:nvSpPr>
          <p:spPr bwMode="auto">
            <a:xfrm>
              <a:off x="10009188" y="4763"/>
              <a:ext cx="636588" cy="361950"/>
            </a:xfrm>
            <a:custGeom>
              <a:avLst/>
              <a:gdLst/>
              <a:ahLst/>
              <a:cxnLst/>
              <a:rect l="0" t="0" r="r" b="b"/>
              <a:pathLst>
                <a:path w="134" h="76">
                  <a:moveTo>
                    <a:pt x="0" y="0"/>
                  </a:moveTo>
                  <a:cubicBezTo>
                    <a:pt x="45" y="25"/>
                    <a:pt x="89" y="50"/>
                    <a:pt x="134" y="7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" name="Group 6"/>
          <p:cNvGrpSpPr/>
          <p:nvPr/>
        </p:nvGrpSpPr>
        <p:grpSpPr>
          <a:xfrm>
            <a:off x="962335" y="1168329"/>
            <a:ext cx="4939593" cy="4537816"/>
            <a:chOff x="1283114" y="1168329"/>
            <a:chExt cx="6586124" cy="4537816"/>
          </a:xfrm>
        </p:grpSpPr>
        <p:sp>
          <p:nvSpPr>
            <p:cNvPr id="39" name="Rectangle 38"/>
            <p:cNvSpPr/>
            <p:nvPr/>
          </p:nvSpPr>
          <p:spPr>
            <a:xfrm>
              <a:off x="1283114" y="1168329"/>
              <a:ext cx="6586124" cy="7315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283114" y="1973001"/>
              <a:ext cx="6586124" cy="338446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41" name="Isosceles Triangle 39"/>
            <p:cNvSpPr/>
            <p:nvPr/>
          </p:nvSpPr>
          <p:spPr>
            <a:xfrm rot="10800000">
              <a:off x="4362524" y="5355082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19319" y="2055278"/>
            <a:ext cx="4821334" cy="1810636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4800" spc="-113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9319" y="3941492"/>
            <a:ext cx="4821334" cy="1334120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" y="320040"/>
            <a:ext cx="20574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2/26/2024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80060" y="6227064"/>
            <a:ext cx="589102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56732" y="320040"/>
            <a:ext cx="51435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0576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5" name="Group 84"/>
          <p:cNvGrpSpPr/>
          <p:nvPr/>
        </p:nvGrpSpPr>
        <p:grpSpPr>
          <a:xfrm>
            <a:off x="-214669" y="1"/>
            <a:ext cx="7066319" cy="6858001"/>
            <a:chOff x="1243013" y="0"/>
            <a:chExt cx="9402763" cy="6858001"/>
          </a:xfrm>
        </p:grpSpPr>
        <p:sp>
          <p:nvSpPr>
            <p:cNvPr id="86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32" name="Group 31"/>
          <p:cNvGrpSpPr/>
          <p:nvPr/>
        </p:nvGrpSpPr>
        <p:grpSpPr>
          <a:xfrm>
            <a:off x="480060" y="1699589"/>
            <a:ext cx="2464914" cy="3470421"/>
            <a:chOff x="640080" y="1699589"/>
            <a:chExt cx="3286552" cy="3470421"/>
          </a:xfrm>
        </p:grpSpPr>
        <p:sp>
          <p:nvSpPr>
            <p:cNvPr id="42" name="Rectangle 41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3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4" name="Rectangle 43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840" y="2349926"/>
            <a:ext cx="2335361" cy="2472774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11765" y="794719"/>
            <a:ext cx="3071732" cy="52570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126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roup 50"/>
          <p:cNvGrpSpPr/>
          <p:nvPr/>
        </p:nvGrpSpPr>
        <p:grpSpPr>
          <a:xfrm flipH="1">
            <a:off x="1" y="1"/>
            <a:ext cx="7066319" cy="6858001"/>
            <a:chOff x="1243013" y="0"/>
            <a:chExt cx="9402763" cy="6858001"/>
          </a:xfrm>
        </p:grpSpPr>
        <p:sp>
          <p:nvSpPr>
            <p:cNvPr id="52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1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2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3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4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5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6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7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8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9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0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1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85" name="Group 84"/>
          <p:cNvGrpSpPr/>
          <p:nvPr/>
        </p:nvGrpSpPr>
        <p:grpSpPr>
          <a:xfrm>
            <a:off x="3921101" y="1699589"/>
            <a:ext cx="2464914" cy="3470421"/>
            <a:chOff x="640080" y="1699589"/>
            <a:chExt cx="3286552" cy="3470421"/>
          </a:xfrm>
        </p:grpSpPr>
        <p:sp>
          <p:nvSpPr>
            <p:cNvPr id="86" name="Rectangle 85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87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88" name="Rectangle 87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985207" y="2349924"/>
            <a:ext cx="2334035" cy="2464951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2444" y="802808"/>
            <a:ext cx="3088718" cy="525480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" y="320040"/>
            <a:ext cx="20574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2/26/2024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80060" y="6227064"/>
            <a:ext cx="5891022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56732" y="320040"/>
            <a:ext cx="51435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8304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Marcador de texto 15">
            <a:extLst>
              <a:ext uri="{FF2B5EF4-FFF2-40B4-BE49-F238E27FC236}">
                <a16:creationId xmlns:a16="http://schemas.microsoft.com/office/drawing/2014/main" id="{84254B5B-99A2-ADD4-6E2C-8375260D80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488" y="1889151"/>
            <a:ext cx="59150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</p:txBody>
      </p:sp>
    </p:spTree>
    <p:extLst>
      <p:ext uri="{BB962C8B-B14F-4D97-AF65-F5344CB8AC3E}">
        <p14:creationId xmlns:p14="http://schemas.microsoft.com/office/powerpoint/2010/main" val="33594739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>
            <a:extLst>
              <a:ext uri="{FF2B5EF4-FFF2-40B4-BE49-F238E27FC236}">
                <a16:creationId xmlns:a16="http://schemas.microsoft.com/office/drawing/2014/main" id="{5781499F-2B5B-A7EE-BE9E-D6FDBA1CD95F}"/>
              </a:ext>
            </a:extLst>
          </p:cNvPr>
          <p:cNvSpPr/>
          <p:nvPr userDrawn="1"/>
        </p:nvSpPr>
        <p:spPr>
          <a:xfrm>
            <a:off x="0" y="0"/>
            <a:ext cx="6858000" cy="6858000"/>
          </a:xfrm>
          <a:prstGeom prst="rect">
            <a:avLst/>
          </a:prstGeom>
          <a:solidFill>
            <a:srgbClr val="AEB5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3" name="Imagen 2" descr="Icono&#10;&#10;Descripción generada automáticamente">
            <a:extLst>
              <a:ext uri="{FF2B5EF4-FFF2-40B4-BE49-F238E27FC236}">
                <a16:creationId xmlns:a16="http://schemas.microsoft.com/office/drawing/2014/main" id="{58A048DA-5C3E-ADC7-EBC5-6DFB6149C27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" y="0"/>
            <a:ext cx="6851506" cy="6858000"/>
          </a:xfrm>
          <a:prstGeom prst="rect">
            <a:avLst/>
          </a:prstGeom>
        </p:spPr>
      </p:pic>
      <p:pic>
        <p:nvPicPr>
          <p:cNvPr id="4" name="Imagen 3" descr="Imagen que contiene Logotipo&#10;&#10;Descripción generada automáticamente">
            <a:extLst>
              <a:ext uri="{FF2B5EF4-FFF2-40B4-BE49-F238E27FC236}">
                <a16:creationId xmlns:a16="http://schemas.microsoft.com/office/drawing/2014/main" id="{D035BD7C-4AB7-F0C0-5346-FC322E4CA6A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073" y="0"/>
            <a:ext cx="3088675" cy="1771200"/>
          </a:xfrm>
          <a:prstGeom prst="rect">
            <a:avLst/>
          </a:prstGeom>
        </p:spPr>
      </p:pic>
      <p:sp>
        <p:nvSpPr>
          <p:cNvPr id="8" name="Marcador de texto 15">
            <a:extLst>
              <a:ext uri="{FF2B5EF4-FFF2-40B4-BE49-F238E27FC236}">
                <a16:creationId xmlns:a16="http://schemas.microsoft.com/office/drawing/2014/main" id="{D221CADB-0796-0016-A263-764A368972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488" y="1889151"/>
            <a:ext cx="59150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</p:txBody>
      </p:sp>
    </p:spTree>
    <p:extLst>
      <p:ext uri="{BB962C8B-B14F-4D97-AF65-F5344CB8AC3E}">
        <p14:creationId xmlns:p14="http://schemas.microsoft.com/office/powerpoint/2010/main" val="21124329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>
            <a:extLst>
              <a:ext uri="{FF2B5EF4-FFF2-40B4-BE49-F238E27FC236}">
                <a16:creationId xmlns:a16="http://schemas.microsoft.com/office/drawing/2014/main" id="{5781499F-2B5B-A7EE-BE9E-D6FDBA1CD95F}"/>
              </a:ext>
            </a:extLst>
          </p:cNvPr>
          <p:cNvSpPr/>
          <p:nvPr userDrawn="1"/>
        </p:nvSpPr>
        <p:spPr>
          <a:xfrm>
            <a:off x="0" y="0"/>
            <a:ext cx="6858000" cy="6858000"/>
          </a:xfrm>
          <a:prstGeom prst="rect">
            <a:avLst/>
          </a:prstGeom>
          <a:solidFill>
            <a:srgbClr val="F2931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9" name="Imagen 8" descr="Icono&#10;&#10;Descripción generada automáticamente">
            <a:extLst>
              <a:ext uri="{FF2B5EF4-FFF2-40B4-BE49-F238E27FC236}">
                <a16:creationId xmlns:a16="http://schemas.microsoft.com/office/drawing/2014/main" id="{9FB06DF6-C494-140C-18C4-BA5F4B5F007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" y="0"/>
            <a:ext cx="6851506" cy="6858000"/>
          </a:xfrm>
          <a:prstGeom prst="rect">
            <a:avLst/>
          </a:prstGeom>
        </p:spPr>
      </p:pic>
      <p:pic>
        <p:nvPicPr>
          <p:cNvPr id="10" name="Imagen 9" descr="Imagen que contiene Logotipo&#10;&#10;Descripción generada automáticamente">
            <a:extLst>
              <a:ext uri="{FF2B5EF4-FFF2-40B4-BE49-F238E27FC236}">
                <a16:creationId xmlns:a16="http://schemas.microsoft.com/office/drawing/2014/main" id="{DBC55118-A1AD-BC04-5582-DF1D40E39F3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073" y="0"/>
            <a:ext cx="3088675" cy="1771200"/>
          </a:xfrm>
          <a:prstGeom prst="rect">
            <a:avLst/>
          </a:prstGeom>
        </p:spPr>
      </p:pic>
      <p:sp>
        <p:nvSpPr>
          <p:cNvPr id="16" name="Marcador de texto 15">
            <a:extLst>
              <a:ext uri="{FF2B5EF4-FFF2-40B4-BE49-F238E27FC236}">
                <a16:creationId xmlns:a16="http://schemas.microsoft.com/office/drawing/2014/main" id="{E94892E3-99DF-7713-4A9C-8413DA8AA5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488" y="1889151"/>
            <a:ext cx="59150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</p:txBody>
      </p:sp>
    </p:spTree>
    <p:extLst>
      <p:ext uri="{BB962C8B-B14F-4D97-AF65-F5344CB8AC3E}">
        <p14:creationId xmlns:p14="http://schemas.microsoft.com/office/powerpoint/2010/main" val="35366191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>
            <a:extLst>
              <a:ext uri="{FF2B5EF4-FFF2-40B4-BE49-F238E27FC236}">
                <a16:creationId xmlns:a16="http://schemas.microsoft.com/office/drawing/2014/main" id="{5781499F-2B5B-A7EE-BE9E-D6FDBA1CD95F}"/>
              </a:ext>
            </a:extLst>
          </p:cNvPr>
          <p:cNvSpPr/>
          <p:nvPr userDrawn="1"/>
        </p:nvSpPr>
        <p:spPr>
          <a:xfrm>
            <a:off x="0" y="0"/>
            <a:ext cx="6858000" cy="6858000"/>
          </a:xfrm>
          <a:prstGeom prst="rect">
            <a:avLst/>
          </a:prstGeom>
          <a:solidFill>
            <a:srgbClr val="EC72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4" name="Imagen 3" descr="Icono&#10;&#10;Descripción generada automáticamente">
            <a:extLst>
              <a:ext uri="{FF2B5EF4-FFF2-40B4-BE49-F238E27FC236}">
                <a16:creationId xmlns:a16="http://schemas.microsoft.com/office/drawing/2014/main" id="{CD553D7F-063C-D50F-31D9-6FC3E5838D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" y="0"/>
            <a:ext cx="6851506" cy="6858000"/>
          </a:xfrm>
          <a:prstGeom prst="rect">
            <a:avLst/>
          </a:prstGeom>
        </p:spPr>
      </p:pic>
      <p:pic>
        <p:nvPicPr>
          <p:cNvPr id="5" name="Imagen 4" descr="Imagen que contiene Logotipo&#10;&#10;Descripción generada automáticamente">
            <a:extLst>
              <a:ext uri="{FF2B5EF4-FFF2-40B4-BE49-F238E27FC236}">
                <a16:creationId xmlns:a16="http://schemas.microsoft.com/office/drawing/2014/main" id="{449E7F34-AC2F-0731-FF46-D9A7D74529F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073" y="0"/>
            <a:ext cx="3088675" cy="1771200"/>
          </a:xfrm>
          <a:prstGeom prst="rect">
            <a:avLst/>
          </a:prstGeom>
        </p:spPr>
      </p:pic>
      <p:sp>
        <p:nvSpPr>
          <p:cNvPr id="8" name="Marcador de texto 15">
            <a:extLst>
              <a:ext uri="{FF2B5EF4-FFF2-40B4-BE49-F238E27FC236}">
                <a16:creationId xmlns:a16="http://schemas.microsoft.com/office/drawing/2014/main" id="{7599A99C-AE21-3A24-A931-84B2352414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488" y="1889151"/>
            <a:ext cx="59150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</p:txBody>
      </p:sp>
    </p:spTree>
    <p:extLst>
      <p:ext uri="{BB962C8B-B14F-4D97-AF65-F5344CB8AC3E}">
        <p14:creationId xmlns:p14="http://schemas.microsoft.com/office/powerpoint/2010/main" val="31275814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>
            <a:extLst>
              <a:ext uri="{FF2B5EF4-FFF2-40B4-BE49-F238E27FC236}">
                <a16:creationId xmlns:a16="http://schemas.microsoft.com/office/drawing/2014/main" id="{5781499F-2B5B-A7EE-BE9E-D6FDBA1CD95F}"/>
              </a:ext>
            </a:extLst>
          </p:cNvPr>
          <p:cNvSpPr/>
          <p:nvPr userDrawn="1"/>
        </p:nvSpPr>
        <p:spPr>
          <a:xfrm>
            <a:off x="0" y="0"/>
            <a:ext cx="6858000" cy="6858000"/>
          </a:xfrm>
          <a:prstGeom prst="rect">
            <a:avLst/>
          </a:prstGeom>
          <a:solidFill>
            <a:srgbClr val="3876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3" name="Imagen 2" descr="Icono&#10;&#10;Descripción generada automáticamente">
            <a:extLst>
              <a:ext uri="{FF2B5EF4-FFF2-40B4-BE49-F238E27FC236}">
                <a16:creationId xmlns:a16="http://schemas.microsoft.com/office/drawing/2014/main" id="{A55C965B-CE28-5CA4-3533-7590699F4DE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" y="0"/>
            <a:ext cx="6851506" cy="6858000"/>
          </a:xfrm>
          <a:prstGeom prst="rect">
            <a:avLst/>
          </a:prstGeom>
        </p:spPr>
      </p:pic>
      <p:pic>
        <p:nvPicPr>
          <p:cNvPr id="4" name="Imagen 3" descr="Imagen que contiene Logotipo&#10;&#10;Descripción generada automáticamente">
            <a:extLst>
              <a:ext uri="{FF2B5EF4-FFF2-40B4-BE49-F238E27FC236}">
                <a16:creationId xmlns:a16="http://schemas.microsoft.com/office/drawing/2014/main" id="{BFADAA48-E2ED-47F3-97CC-F955904E5EE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073" y="0"/>
            <a:ext cx="3088675" cy="1771200"/>
          </a:xfrm>
          <a:prstGeom prst="rect">
            <a:avLst/>
          </a:prstGeom>
        </p:spPr>
      </p:pic>
      <p:sp>
        <p:nvSpPr>
          <p:cNvPr id="6" name="Marcador de texto 15">
            <a:extLst>
              <a:ext uri="{FF2B5EF4-FFF2-40B4-BE49-F238E27FC236}">
                <a16:creationId xmlns:a16="http://schemas.microsoft.com/office/drawing/2014/main" id="{7ECE17C3-B632-28C3-8D79-3B308FF311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488" y="1889151"/>
            <a:ext cx="59150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</p:txBody>
      </p:sp>
    </p:spTree>
    <p:extLst>
      <p:ext uri="{BB962C8B-B14F-4D97-AF65-F5344CB8AC3E}">
        <p14:creationId xmlns:p14="http://schemas.microsoft.com/office/powerpoint/2010/main" val="672457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" name="Group 64"/>
          <p:cNvGrpSpPr/>
          <p:nvPr/>
        </p:nvGrpSpPr>
        <p:grpSpPr>
          <a:xfrm>
            <a:off x="-214669" y="1"/>
            <a:ext cx="7066319" cy="6858001"/>
            <a:chOff x="1243013" y="0"/>
            <a:chExt cx="9402763" cy="6858001"/>
          </a:xfrm>
        </p:grpSpPr>
        <p:sp>
          <p:nvSpPr>
            <p:cNvPr id="66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7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8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9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0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1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2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3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4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5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0" name="Group 19"/>
          <p:cNvGrpSpPr/>
          <p:nvPr/>
        </p:nvGrpSpPr>
        <p:grpSpPr>
          <a:xfrm>
            <a:off x="480060" y="1699589"/>
            <a:ext cx="2464914" cy="3470421"/>
            <a:chOff x="640080" y="1699589"/>
            <a:chExt cx="3286552" cy="3470421"/>
          </a:xfrm>
        </p:grpSpPr>
        <p:sp>
          <p:nvSpPr>
            <p:cNvPr id="21" name="Rectangle 20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2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166" y="2349924"/>
            <a:ext cx="2334036" cy="246495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11765" y="803186"/>
            <a:ext cx="3068558" cy="5248622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418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4" name="Group 773"/>
          <p:cNvGrpSpPr/>
          <p:nvPr/>
        </p:nvGrpSpPr>
        <p:grpSpPr>
          <a:xfrm>
            <a:off x="1" y="0"/>
            <a:ext cx="7166372" cy="6853238"/>
            <a:chOff x="1524000" y="0"/>
            <a:chExt cx="9555163" cy="6853238"/>
          </a:xfrm>
        </p:grpSpPr>
        <p:sp>
          <p:nvSpPr>
            <p:cNvPr id="775" name="Freeform 6"/>
            <p:cNvSpPr/>
            <p:nvPr/>
          </p:nvSpPr>
          <p:spPr bwMode="auto">
            <a:xfrm>
              <a:off x="1524000" y="1331913"/>
              <a:ext cx="7837488" cy="5521325"/>
            </a:xfrm>
            <a:custGeom>
              <a:avLst/>
              <a:gdLst/>
              <a:ahLst/>
              <a:cxnLst/>
              <a:rect l="0" t="0" r="r" b="b"/>
              <a:pathLst>
                <a:path w="1648" h="1161">
                  <a:moveTo>
                    <a:pt x="1362" y="1161"/>
                  </a:moveTo>
                  <a:cubicBezTo>
                    <a:pt x="1648" y="920"/>
                    <a:pt x="1283" y="505"/>
                    <a:pt x="1097" y="326"/>
                  </a:cubicBezTo>
                  <a:cubicBezTo>
                    <a:pt x="926" y="162"/>
                    <a:pt x="709" y="35"/>
                    <a:pt x="470" y="14"/>
                  </a:cubicBezTo>
                  <a:cubicBezTo>
                    <a:pt x="315" y="0"/>
                    <a:pt x="142" y="49"/>
                    <a:pt x="0" y="138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6" name="Freeform 7"/>
            <p:cNvSpPr/>
            <p:nvPr/>
          </p:nvSpPr>
          <p:spPr bwMode="auto">
            <a:xfrm>
              <a:off x="1524000" y="5564188"/>
              <a:ext cx="1412875" cy="1284288"/>
            </a:xfrm>
            <a:custGeom>
              <a:avLst/>
              <a:gdLst/>
              <a:ahLst/>
              <a:cxnLst/>
              <a:rect l="0" t="0" r="r" b="b"/>
              <a:pathLst>
                <a:path w="297" h="270">
                  <a:moveTo>
                    <a:pt x="0" y="0"/>
                  </a:moveTo>
                  <a:cubicBezTo>
                    <a:pt x="73" y="119"/>
                    <a:pt x="186" y="220"/>
                    <a:pt x="297" y="27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7" name="Freeform 8"/>
            <p:cNvSpPr/>
            <p:nvPr/>
          </p:nvSpPr>
          <p:spPr bwMode="auto">
            <a:xfrm>
              <a:off x="1524000" y="2030413"/>
              <a:ext cx="6510338" cy="4813300"/>
            </a:xfrm>
            <a:custGeom>
              <a:avLst/>
              <a:gdLst/>
              <a:ahLst/>
              <a:cxnLst/>
              <a:rect l="0" t="0" r="r" b="b"/>
              <a:pathLst>
                <a:path w="1369" h="1012">
                  <a:moveTo>
                    <a:pt x="845" y="1012"/>
                  </a:moveTo>
                  <a:cubicBezTo>
                    <a:pt x="1043" y="967"/>
                    <a:pt x="1369" y="853"/>
                    <a:pt x="1263" y="588"/>
                  </a:cubicBezTo>
                  <a:cubicBezTo>
                    <a:pt x="1164" y="340"/>
                    <a:pt x="861" y="107"/>
                    <a:pt x="602" y="49"/>
                  </a:cubicBezTo>
                  <a:cubicBezTo>
                    <a:pt x="383" y="0"/>
                    <a:pt x="135" y="97"/>
                    <a:pt x="0" y="28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8" name="Freeform 9"/>
            <p:cNvSpPr/>
            <p:nvPr/>
          </p:nvSpPr>
          <p:spPr bwMode="auto">
            <a:xfrm>
              <a:off x="1528763" y="6207125"/>
              <a:ext cx="717550" cy="646113"/>
            </a:xfrm>
            <a:custGeom>
              <a:avLst/>
              <a:gdLst/>
              <a:ahLst/>
              <a:cxnLst/>
              <a:rect l="0" t="0" r="r" b="b"/>
              <a:pathLst>
                <a:path w="151" h="136">
                  <a:moveTo>
                    <a:pt x="0" y="0"/>
                  </a:moveTo>
                  <a:cubicBezTo>
                    <a:pt x="45" y="52"/>
                    <a:pt x="97" y="99"/>
                    <a:pt x="151" y="13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9" name="Freeform 10"/>
            <p:cNvSpPr/>
            <p:nvPr/>
          </p:nvSpPr>
          <p:spPr bwMode="auto">
            <a:xfrm>
              <a:off x="1524000" y="1806575"/>
              <a:ext cx="6753225" cy="5046663"/>
            </a:xfrm>
            <a:custGeom>
              <a:avLst/>
              <a:gdLst/>
              <a:ahLst/>
              <a:cxnLst/>
              <a:rect l="0" t="0" r="r" b="b"/>
              <a:pathLst>
                <a:path w="1420" h="1061">
                  <a:moveTo>
                    <a:pt x="1034" y="1061"/>
                  </a:moveTo>
                  <a:cubicBezTo>
                    <a:pt x="1148" y="1019"/>
                    <a:pt x="1283" y="957"/>
                    <a:pt x="1345" y="845"/>
                  </a:cubicBezTo>
                  <a:cubicBezTo>
                    <a:pt x="1420" y="710"/>
                    <a:pt x="1338" y="570"/>
                    <a:pt x="1249" y="466"/>
                  </a:cubicBezTo>
                  <a:cubicBezTo>
                    <a:pt x="1068" y="253"/>
                    <a:pt x="816" y="57"/>
                    <a:pt x="530" y="23"/>
                  </a:cubicBezTo>
                  <a:cubicBezTo>
                    <a:pt x="336" y="0"/>
                    <a:pt x="140" y="87"/>
                    <a:pt x="0" y="22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0" name="Freeform 11"/>
            <p:cNvSpPr/>
            <p:nvPr/>
          </p:nvSpPr>
          <p:spPr bwMode="auto">
            <a:xfrm>
              <a:off x="1524000" y="669925"/>
              <a:ext cx="8797925" cy="6183313"/>
            </a:xfrm>
            <a:custGeom>
              <a:avLst/>
              <a:gdLst/>
              <a:ahLst/>
              <a:cxnLst/>
              <a:rect l="0" t="0" r="r" b="b"/>
              <a:pathLst>
                <a:path w="1850" h="1300">
                  <a:moveTo>
                    <a:pt x="1552" y="1300"/>
                  </a:moveTo>
                  <a:cubicBezTo>
                    <a:pt x="1850" y="1019"/>
                    <a:pt x="1504" y="652"/>
                    <a:pt x="1288" y="447"/>
                  </a:cubicBezTo>
                  <a:cubicBezTo>
                    <a:pt x="1085" y="255"/>
                    <a:pt x="838" y="90"/>
                    <a:pt x="559" y="37"/>
                  </a:cubicBezTo>
                  <a:cubicBezTo>
                    <a:pt x="364" y="0"/>
                    <a:pt x="171" y="40"/>
                    <a:pt x="0" y="131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1" name="Freeform 12"/>
            <p:cNvSpPr/>
            <p:nvPr/>
          </p:nvSpPr>
          <p:spPr bwMode="auto">
            <a:xfrm>
              <a:off x="1524000" y="119063"/>
              <a:ext cx="9555163" cy="6734175"/>
            </a:xfrm>
            <a:custGeom>
              <a:avLst/>
              <a:gdLst/>
              <a:ahLst/>
              <a:cxnLst/>
              <a:rect l="0" t="0" r="r" b="b"/>
              <a:pathLst>
                <a:path w="2009" h="1416">
                  <a:moveTo>
                    <a:pt x="1725" y="1416"/>
                  </a:moveTo>
                  <a:cubicBezTo>
                    <a:pt x="2009" y="1117"/>
                    <a:pt x="1728" y="785"/>
                    <a:pt x="1492" y="565"/>
                  </a:cubicBezTo>
                  <a:cubicBezTo>
                    <a:pt x="1248" y="339"/>
                    <a:pt x="961" y="143"/>
                    <a:pt x="635" y="61"/>
                  </a:cubicBezTo>
                  <a:cubicBezTo>
                    <a:pt x="392" y="0"/>
                    <a:pt x="190" y="18"/>
                    <a:pt x="0" y="10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2" name="Freeform 13"/>
            <p:cNvSpPr/>
            <p:nvPr/>
          </p:nvSpPr>
          <p:spPr bwMode="auto">
            <a:xfrm>
              <a:off x="5419725" y="4763"/>
              <a:ext cx="5216525" cy="5368925"/>
            </a:xfrm>
            <a:custGeom>
              <a:avLst/>
              <a:gdLst/>
              <a:ahLst/>
              <a:cxnLst/>
              <a:rect l="0" t="0" r="r" b="b"/>
              <a:pathLst>
                <a:path w="1097" h="1129">
                  <a:moveTo>
                    <a:pt x="1097" y="1129"/>
                  </a:moveTo>
                  <a:cubicBezTo>
                    <a:pt x="1031" y="909"/>
                    <a:pt x="843" y="701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3" name="Freeform 15"/>
            <p:cNvSpPr/>
            <p:nvPr/>
          </p:nvSpPr>
          <p:spPr bwMode="auto">
            <a:xfrm>
              <a:off x="5813425" y="4763"/>
              <a:ext cx="4832350" cy="4822825"/>
            </a:xfrm>
            <a:custGeom>
              <a:avLst/>
              <a:gdLst/>
              <a:ahLst/>
              <a:cxnLst/>
              <a:rect l="0" t="0" r="r" b="b"/>
              <a:pathLst>
                <a:path w="1016" h="1014">
                  <a:moveTo>
                    <a:pt x="1016" y="1014"/>
                  </a:moveTo>
                  <a:cubicBezTo>
                    <a:pt x="934" y="849"/>
                    <a:pt x="802" y="6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4" name="Freeform 16"/>
            <p:cNvSpPr/>
            <p:nvPr/>
          </p:nvSpPr>
          <p:spPr bwMode="auto">
            <a:xfrm>
              <a:off x="6003925" y="4763"/>
              <a:ext cx="4641850" cy="4598988"/>
            </a:xfrm>
            <a:custGeom>
              <a:avLst/>
              <a:gdLst/>
              <a:ahLst/>
              <a:cxnLst/>
              <a:rect l="0" t="0" r="r" b="b"/>
              <a:pathLst>
                <a:path w="976" h="967">
                  <a:moveTo>
                    <a:pt x="976" y="967"/>
                  </a:moveTo>
                  <a:cubicBezTo>
                    <a:pt x="894" y="822"/>
                    <a:pt x="779" y="689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5" name="Freeform 17"/>
            <p:cNvSpPr/>
            <p:nvPr/>
          </p:nvSpPr>
          <p:spPr bwMode="auto">
            <a:xfrm>
              <a:off x="6203950" y="0"/>
              <a:ext cx="4441825" cy="4237038"/>
            </a:xfrm>
            <a:custGeom>
              <a:avLst/>
              <a:gdLst/>
              <a:ahLst/>
              <a:cxnLst/>
              <a:rect l="0" t="0" r="r" b="b"/>
              <a:pathLst>
                <a:path w="934" h="891">
                  <a:moveTo>
                    <a:pt x="934" y="891"/>
                  </a:moveTo>
                  <a:cubicBezTo>
                    <a:pt x="863" y="783"/>
                    <a:pt x="778" y="684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6" name="Freeform 18"/>
            <p:cNvSpPr/>
            <p:nvPr/>
          </p:nvSpPr>
          <p:spPr bwMode="auto">
            <a:xfrm>
              <a:off x="6456363" y="4763"/>
              <a:ext cx="4179888" cy="3986213"/>
            </a:xfrm>
            <a:custGeom>
              <a:avLst/>
              <a:gdLst/>
              <a:ahLst/>
              <a:cxnLst/>
              <a:rect l="0" t="0" r="r" b="b"/>
              <a:pathLst>
                <a:path w="879" h="838">
                  <a:moveTo>
                    <a:pt x="879" y="838"/>
                  </a:moveTo>
                  <a:cubicBezTo>
                    <a:pt x="821" y="755"/>
                    <a:pt x="756" y="679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7" name="Freeform 19"/>
            <p:cNvSpPr/>
            <p:nvPr/>
          </p:nvSpPr>
          <p:spPr bwMode="auto">
            <a:xfrm>
              <a:off x="6869113" y="4763"/>
              <a:ext cx="3776663" cy="3838575"/>
            </a:xfrm>
            <a:custGeom>
              <a:avLst/>
              <a:gdLst/>
              <a:ahLst/>
              <a:cxnLst/>
              <a:rect l="0" t="0" r="r" b="b"/>
              <a:pathLst>
                <a:path w="794" h="807">
                  <a:moveTo>
                    <a:pt x="794" y="807"/>
                  </a:moveTo>
                  <a:cubicBezTo>
                    <a:pt x="745" y="739"/>
                    <a:pt x="695" y="676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8" name="Freeform 20"/>
            <p:cNvSpPr/>
            <p:nvPr/>
          </p:nvSpPr>
          <p:spPr bwMode="auto">
            <a:xfrm>
              <a:off x="8758238" y="4763"/>
              <a:ext cx="1887538" cy="1355725"/>
            </a:xfrm>
            <a:custGeom>
              <a:avLst/>
              <a:gdLst/>
              <a:ahLst/>
              <a:cxnLst/>
              <a:rect l="0" t="0" r="r" b="b"/>
              <a:pathLst>
                <a:path w="397" h="285">
                  <a:moveTo>
                    <a:pt x="397" y="285"/>
                  </a:moveTo>
                  <a:cubicBezTo>
                    <a:pt x="270" y="182"/>
                    <a:pt x="138" y="8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9" name="Freeform 21"/>
            <p:cNvSpPr/>
            <p:nvPr/>
          </p:nvSpPr>
          <p:spPr bwMode="auto">
            <a:xfrm>
              <a:off x="9223375" y="9525"/>
              <a:ext cx="1422400" cy="1108075"/>
            </a:xfrm>
            <a:custGeom>
              <a:avLst/>
              <a:gdLst/>
              <a:ahLst/>
              <a:cxnLst/>
              <a:rect l="0" t="0" r="r" b="b"/>
              <a:pathLst>
                <a:path w="299" h="233">
                  <a:moveTo>
                    <a:pt x="299" y="233"/>
                  </a:moveTo>
                  <a:cubicBezTo>
                    <a:pt x="197" y="145"/>
                    <a:pt x="97" y="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0" name="Freeform 22"/>
            <p:cNvSpPr/>
            <p:nvPr/>
          </p:nvSpPr>
          <p:spPr bwMode="auto">
            <a:xfrm>
              <a:off x="10009188" y="4763"/>
              <a:ext cx="636588" cy="361950"/>
            </a:xfrm>
            <a:custGeom>
              <a:avLst/>
              <a:gdLst/>
              <a:ahLst/>
              <a:cxnLst/>
              <a:rect l="0" t="0" r="r" b="b"/>
              <a:pathLst>
                <a:path w="134" h="76">
                  <a:moveTo>
                    <a:pt x="0" y="0"/>
                  </a:moveTo>
                  <a:cubicBezTo>
                    <a:pt x="45" y="25"/>
                    <a:pt x="89" y="50"/>
                    <a:pt x="134" y="7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" name="Group 6"/>
          <p:cNvGrpSpPr/>
          <p:nvPr/>
        </p:nvGrpSpPr>
        <p:grpSpPr>
          <a:xfrm>
            <a:off x="1802607" y="1158902"/>
            <a:ext cx="3238263" cy="4537816"/>
            <a:chOff x="2403476" y="1158902"/>
            <a:chExt cx="4317684" cy="4537816"/>
          </a:xfrm>
        </p:grpSpPr>
        <p:sp>
          <p:nvSpPr>
            <p:cNvPr id="28" name="Rectangle 27"/>
            <p:cNvSpPr/>
            <p:nvPr/>
          </p:nvSpPr>
          <p:spPr>
            <a:xfrm>
              <a:off x="2403476" y="1158902"/>
              <a:ext cx="4317684" cy="7315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2403476" y="1963574"/>
              <a:ext cx="4317684" cy="338446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73" name="Isosceles Triangle 28"/>
            <p:cNvSpPr/>
            <p:nvPr/>
          </p:nvSpPr>
          <p:spPr>
            <a:xfrm rot="10800000">
              <a:off x="4358702" y="5345655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9361" y="2028827"/>
            <a:ext cx="3122214" cy="1732474"/>
          </a:xfrm>
        </p:spPr>
        <p:txBody>
          <a:bodyPr bIns="0" anchor="b">
            <a:normAutofit/>
          </a:bodyPr>
          <a:lstStyle>
            <a:lvl1pPr algn="ctr"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59361" y="3843339"/>
            <a:ext cx="3122214" cy="1426097"/>
          </a:xfrm>
        </p:spPr>
        <p:txBody>
          <a:bodyPr tIns="0">
            <a:normAutofit/>
          </a:bodyPr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" y="320040"/>
            <a:ext cx="20574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2/26/2024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80060" y="6227064"/>
            <a:ext cx="589102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56732" y="320040"/>
            <a:ext cx="51435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147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Group 40"/>
          <p:cNvGrpSpPr/>
          <p:nvPr/>
        </p:nvGrpSpPr>
        <p:grpSpPr>
          <a:xfrm>
            <a:off x="-214669" y="1"/>
            <a:ext cx="7066319" cy="6858001"/>
            <a:chOff x="1243013" y="0"/>
            <a:chExt cx="9402763" cy="6858001"/>
          </a:xfrm>
        </p:grpSpPr>
        <p:sp>
          <p:nvSpPr>
            <p:cNvPr id="42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1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2" name="Group 61"/>
          <p:cNvGrpSpPr/>
          <p:nvPr/>
        </p:nvGrpSpPr>
        <p:grpSpPr>
          <a:xfrm>
            <a:off x="480060" y="1699589"/>
            <a:ext cx="2464914" cy="3470421"/>
            <a:chOff x="640080" y="1699589"/>
            <a:chExt cx="3286552" cy="3470421"/>
          </a:xfrm>
        </p:grpSpPr>
        <p:sp>
          <p:nvSpPr>
            <p:cNvPr id="63" name="Rectangle 62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5" name="Rectangle 64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965" y="2355068"/>
            <a:ext cx="2341622" cy="2459808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17260" y="804029"/>
            <a:ext cx="3068756" cy="245934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15212" y="3585104"/>
            <a:ext cx="3070803" cy="247064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80060" y="320040"/>
            <a:ext cx="20574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2/26/2024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" y="6227064"/>
            <a:ext cx="5891022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56732" y="320040"/>
            <a:ext cx="51435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383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Group 37"/>
          <p:cNvGrpSpPr/>
          <p:nvPr/>
        </p:nvGrpSpPr>
        <p:grpSpPr>
          <a:xfrm>
            <a:off x="-214669" y="1"/>
            <a:ext cx="7066319" cy="6858001"/>
            <a:chOff x="1243013" y="0"/>
            <a:chExt cx="9402763" cy="6858001"/>
          </a:xfrm>
        </p:grpSpPr>
        <p:sp>
          <p:nvSpPr>
            <p:cNvPr id="39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480060" y="1699589"/>
            <a:ext cx="2464914" cy="3470421"/>
            <a:chOff x="640080" y="1699589"/>
            <a:chExt cx="3286552" cy="3470421"/>
          </a:xfrm>
        </p:grpSpPr>
        <p:sp>
          <p:nvSpPr>
            <p:cNvPr id="60" name="Rectangle 59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965" y="2355848"/>
            <a:ext cx="2341622" cy="2459028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9960" y="802200"/>
            <a:ext cx="2853842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29977" y="1487999"/>
            <a:ext cx="2853506" cy="17753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521258" y="3585518"/>
            <a:ext cx="2864756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521258" y="4270332"/>
            <a:ext cx="2864756" cy="17854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80060" y="320040"/>
            <a:ext cx="20574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2/26/2024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80060" y="6227064"/>
            <a:ext cx="5891022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5856732" y="320040"/>
            <a:ext cx="51435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326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6" name="Group 75"/>
          <p:cNvGrpSpPr/>
          <p:nvPr/>
        </p:nvGrpSpPr>
        <p:grpSpPr>
          <a:xfrm>
            <a:off x="-214669" y="1"/>
            <a:ext cx="7066319" cy="6858001"/>
            <a:chOff x="1243013" y="0"/>
            <a:chExt cx="9402763" cy="6858001"/>
          </a:xfrm>
        </p:grpSpPr>
        <p:sp>
          <p:nvSpPr>
            <p:cNvPr id="77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40" name="Group 39"/>
          <p:cNvGrpSpPr/>
          <p:nvPr/>
        </p:nvGrpSpPr>
        <p:grpSpPr>
          <a:xfrm>
            <a:off x="480060" y="1699589"/>
            <a:ext cx="2464914" cy="3470421"/>
            <a:chOff x="640080" y="1699589"/>
            <a:chExt cx="3286552" cy="3470421"/>
          </a:xfrm>
        </p:grpSpPr>
        <p:sp>
          <p:nvSpPr>
            <p:cNvPr id="41" name="Rectangle 40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2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3" name="Rectangle 42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166" y="2349924"/>
            <a:ext cx="2334035" cy="246495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80060" y="6227064"/>
            <a:ext cx="5891022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24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80060" y="320040"/>
            <a:ext cx="20574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2/26/2024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80060" y="6227064"/>
            <a:ext cx="5891022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856732" y="320040"/>
            <a:ext cx="51435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365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7" name="Group 86"/>
          <p:cNvGrpSpPr/>
          <p:nvPr/>
        </p:nvGrpSpPr>
        <p:grpSpPr>
          <a:xfrm>
            <a:off x="-214669" y="1"/>
            <a:ext cx="7066319" cy="6858001"/>
            <a:chOff x="1243013" y="0"/>
            <a:chExt cx="9402763" cy="6858001"/>
          </a:xfrm>
        </p:grpSpPr>
        <p:sp>
          <p:nvSpPr>
            <p:cNvPr id="88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42" name="Group 41"/>
          <p:cNvGrpSpPr/>
          <p:nvPr/>
        </p:nvGrpSpPr>
        <p:grpSpPr>
          <a:xfrm>
            <a:off x="480060" y="1699589"/>
            <a:ext cx="2464914" cy="3470421"/>
            <a:chOff x="640080" y="1699589"/>
            <a:chExt cx="3286552" cy="3470421"/>
          </a:xfrm>
        </p:grpSpPr>
        <p:sp>
          <p:nvSpPr>
            <p:cNvPr id="43" name="Rectangle 42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4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5" name="Rectangle 44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166" y="2349925"/>
            <a:ext cx="2334035" cy="1225399"/>
          </a:xfrm>
        </p:spPr>
        <p:txBody>
          <a:bodyPr bIns="0" anchor="b">
            <a:noAutofit/>
          </a:bodyPr>
          <a:lstStyle>
            <a:lvl1pPr algn="ctr">
              <a:defRPr sz="28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11765" y="801391"/>
            <a:ext cx="3071732" cy="5249495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4166" y="3575324"/>
            <a:ext cx="2334035" cy="123955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solidFill>
                  <a:srgbClr val="FFFEFF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61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9" name="Group 428"/>
          <p:cNvGrpSpPr/>
          <p:nvPr/>
        </p:nvGrpSpPr>
        <p:grpSpPr>
          <a:xfrm>
            <a:off x="1" y="0"/>
            <a:ext cx="7166372" cy="6853238"/>
            <a:chOff x="1524000" y="0"/>
            <a:chExt cx="9555163" cy="6853238"/>
          </a:xfrm>
        </p:grpSpPr>
        <p:sp>
          <p:nvSpPr>
            <p:cNvPr id="430" name="Freeform 6"/>
            <p:cNvSpPr/>
            <p:nvPr/>
          </p:nvSpPr>
          <p:spPr bwMode="auto">
            <a:xfrm>
              <a:off x="1524000" y="1331913"/>
              <a:ext cx="7837488" cy="5521325"/>
            </a:xfrm>
            <a:custGeom>
              <a:avLst/>
              <a:gdLst/>
              <a:ahLst/>
              <a:cxnLst/>
              <a:rect l="0" t="0" r="r" b="b"/>
              <a:pathLst>
                <a:path w="1648" h="1161">
                  <a:moveTo>
                    <a:pt x="1362" y="1161"/>
                  </a:moveTo>
                  <a:cubicBezTo>
                    <a:pt x="1648" y="920"/>
                    <a:pt x="1283" y="505"/>
                    <a:pt x="1097" y="326"/>
                  </a:cubicBezTo>
                  <a:cubicBezTo>
                    <a:pt x="926" y="162"/>
                    <a:pt x="709" y="35"/>
                    <a:pt x="470" y="14"/>
                  </a:cubicBezTo>
                  <a:cubicBezTo>
                    <a:pt x="315" y="0"/>
                    <a:pt x="142" y="49"/>
                    <a:pt x="0" y="138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1" name="Freeform 7"/>
            <p:cNvSpPr/>
            <p:nvPr/>
          </p:nvSpPr>
          <p:spPr bwMode="auto">
            <a:xfrm>
              <a:off x="1524000" y="5564188"/>
              <a:ext cx="1412875" cy="1284288"/>
            </a:xfrm>
            <a:custGeom>
              <a:avLst/>
              <a:gdLst/>
              <a:ahLst/>
              <a:cxnLst/>
              <a:rect l="0" t="0" r="r" b="b"/>
              <a:pathLst>
                <a:path w="297" h="270">
                  <a:moveTo>
                    <a:pt x="0" y="0"/>
                  </a:moveTo>
                  <a:cubicBezTo>
                    <a:pt x="73" y="119"/>
                    <a:pt x="186" y="220"/>
                    <a:pt x="297" y="27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2" name="Freeform 8"/>
            <p:cNvSpPr/>
            <p:nvPr/>
          </p:nvSpPr>
          <p:spPr bwMode="auto">
            <a:xfrm>
              <a:off x="1524000" y="2030413"/>
              <a:ext cx="6510338" cy="4813300"/>
            </a:xfrm>
            <a:custGeom>
              <a:avLst/>
              <a:gdLst/>
              <a:ahLst/>
              <a:cxnLst/>
              <a:rect l="0" t="0" r="r" b="b"/>
              <a:pathLst>
                <a:path w="1369" h="1012">
                  <a:moveTo>
                    <a:pt x="845" y="1012"/>
                  </a:moveTo>
                  <a:cubicBezTo>
                    <a:pt x="1043" y="967"/>
                    <a:pt x="1369" y="853"/>
                    <a:pt x="1263" y="588"/>
                  </a:cubicBezTo>
                  <a:cubicBezTo>
                    <a:pt x="1164" y="340"/>
                    <a:pt x="861" y="107"/>
                    <a:pt x="602" y="49"/>
                  </a:cubicBezTo>
                  <a:cubicBezTo>
                    <a:pt x="383" y="0"/>
                    <a:pt x="135" y="97"/>
                    <a:pt x="0" y="28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3" name="Freeform 9"/>
            <p:cNvSpPr/>
            <p:nvPr/>
          </p:nvSpPr>
          <p:spPr bwMode="auto">
            <a:xfrm>
              <a:off x="1528763" y="6207125"/>
              <a:ext cx="717550" cy="646113"/>
            </a:xfrm>
            <a:custGeom>
              <a:avLst/>
              <a:gdLst/>
              <a:ahLst/>
              <a:cxnLst/>
              <a:rect l="0" t="0" r="r" b="b"/>
              <a:pathLst>
                <a:path w="151" h="136">
                  <a:moveTo>
                    <a:pt x="0" y="0"/>
                  </a:moveTo>
                  <a:cubicBezTo>
                    <a:pt x="45" y="52"/>
                    <a:pt x="97" y="99"/>
                    <a:pt x="151" y="13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4" name="Freeform 10"/>
            <p:cNvSpPr/>
            <p:nvPr/>
          </p:nvSpPr>
          <p:spPr bwMode="auto">
            <a:xfrm>
              <a:off x="1524000" y="1806575"/>
              <a:ext cx="6753225" cy="5046663"/>
            </a:xfrm>
            <a:custGeom>
              <a:avLst/>
              <a:gdLst/>
              <a:ahLst/>
              <a:cxnLst/>
              <a:rect l="0" t="0" r="r" b="b"/>
              <a:pathLst>
                <a:path w="1420" h="1061">
                  <a:moveTo>
                    <a:pt x="1034" y="1061"/>
                  </a:moveTo>
                  <a:cubicBezTo>
                    <a:pt x="1148" y="1019"/>
                    <a:pt x="1283" y="957"/>
                    <a:pt x="1345" y="845"/>
                  </a:cubicBezTo>
                  <a:cubicBezTo>
                    <a:pt x="1420" y="710"/>
                    <a:pt x="1338" y="570"/>
                    <a:pt x="1249" y="466"/>
                  </a:cubicBezTo>
                  <a:cubicBezTo>
                    <a:pt x="1068" y="253"/>
                    <a:pt x="816" y="57"/>
                    <a:pt x="530" y="23"/>
                  </a:cubicBezTo>
                  <a:cubicBezTo>
                    <a:pt x="336" y="0"/>
                    <a:pt x="140" y="87"/>
                    <a:pt x="0" y="22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5" name="Freeform 11"/>
            <p:cNvSpPr/>
            <p:nvPr/>
          </p:nvSpPr>
          <p:spPr bwMode="auto">
            <a:xfrm>
              <a:off x="1524000" y="669925"/>
              <a:ext cx="8797925" cy="6183313"/>
            </a:xfrm>
            <a:custGeom>
              <a:avLst/>
              <a:gdLst/>
              <a:ahLst/>
              <a:cxnLst/>
              <a:rect l="0" t="0" r="r" b="b"/>
              <a:pathLst>
                <a:path w="1850" h="1300">
                  <a:moveTo>
                    <a:pt x="1552" y="1300"/>
                  </a:moveTo>
                  <a:cubicBezTo>
                    <a:pt x="1850" y="1019"/>
                    <a:pt x="1504" y="652"/>
                    <a:pt x="1288" y="447"/>
                  </a:cubicBezTo>
                  <a:cubicBezTo>
                    <a:pt x="1085" y="255"/>
                    <a:pt x="838" y="90"/>
                    <a:pt x="559" y="37"/>
                  </a:cubicBezTo>
                  <a:cubicBezTo>
                    <a:pt x="364" y="0"/>
                    <a:pt x="171" y="40"/>
                    <a:pt x="0" y="131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6" name="Freeform 12"/>
            <p:cNvSpPr/>
            <p:nvPr/>
          </p:nvSpPr>
          <p:spPr bwMode="auto">
            <a:xfrm>
              <a:off x="1524000" y="119063"/>
              <a:ext cx="9555163" cy="6734175"/>
            </a:xfrm>
            <a:custGeom>
              <a:avLst/>
              <a:gdLst/>
              <a:ahLst/>
              <a:cxnLst/>
              <a:rect l="0" t="0" r="r" b="b"/>
              <a:pathLst>
                <a:path w="2009" h="1416">
                  <a:moveTo>
                    <a:pt x="1725" y="1416"/>
                  </a:moveTo>
                  <a:cubicBezTo>
                    <a:pt x="2009" y="1117"/>
                    <a:pt x="1728" y="785"/>
                    <a:pt x="1492" y="565"/>
                  </a:cubicBezTo>
                  <a:cubicBezTo>
                    <a:pt x="1248" y="339"/>
                    <a:pt x="961" y="143"/>
                    <a:pt x="635" y="61"/>
                  </a:cubicBezTo>
                  <a:cubicBezTo>
                    <a:pt x="392" y="0"/>
                    <a:pt x="190" y="18"/>
                    <a:pt x="0" y="10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7" name="Freeform 13"/>
            <p:cNvSpPr/>
            <p:nvPr/>
          </p:nvSpPr>
          <p:spPr bwMode="auto">
            <a:xfrm>
              <a:off x="5419725" y="4763"/>
              <a:ext cx="5216525" cy="5368925"/>
            </a:xfrm>
            <a:custGeom>
              <a:avLst/>
              <a:gdLst/>
              <a:ahLst/>
              <a:cxnLst/>
              <a:rect l="0" t="0" r="r" b="b"/>
              <a:pathLst>
                <a:path w="1097" h="1129">
                  <a:moveTo>
                    <a:pt x="1097" y="1129"/>
                  </a:moveTo>
                  <a:cubicBezTo>
                    <a:pt x="1031" y="909"/>
                    <a:pt x="843" y="701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8" name="Freeform 15"/>
            <p:cNvSpPr/>
            <p:nvPr/>
          </p:nvSpPr>
          <p:spPr bwMode="auto">
            <a:xfrm>
              <a:off x="5813425" y="4763"/>
              <a:ext cx="4832350" cy="4822825"/>
            </a:xfrm>
            <a:custGeom>
              <a:avLst/>
              <a:gdLst/>
              <a:ahLst/>
              <a:cxnLst/>
              <a:rect l="0" t="0" r="r" b="b"/>
              <a:pathLst>
                <a:path w="1016" h="1014">
                  <a:moveTo>
                    <a:pt x="1016" y="1014"/>
                  </a:moveTo>
                  <a:cubicBezTo>
                    <a:pt x="934" y="849"/>
                    <a:pt x="802" y="6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9" name="Freeform 16"/>
            <p:cNvSpPr/>
            <p:nvPr/>
          </p:nvSpPr>
          <p:spPr bwMode="auto">
            <a:xfrm>
              <a:off x="6003925" y="4763"/>
              <a:ext cx="4641850" cy="4598988"/>
            </a:xfrm>
            <a:custGeom>
              <a:avLst/>
              <a:gdLst/>
              <a:ahLst/>
              <a:cxnLst/>
              <a:rect l="0" t="0" r="r" b="b"/>
              <a:pathLst>
                <a:path w="976" h="967">
                  <a:moveTo>
                    <a:pt x="976" y="967"/>
                  </a:moveTo>
                  <a:cubicBezTo>
                    <a:pt x="894" y="822"/>
                    <a:pt x="779" y="689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0" name="Freeform 17"/>
            <p:cNvSpPr/>
            <p:nvPr/>
          </p:nvSpPr>
          <p:spPr bwMode="auto">
            <a:xfrm>
              <a:off x="6203950" y="0"/>
              <a:ext cx="4441825" cy="4237038"/>
            </a:xfrm>
            <a:custGeom>
              <a:avLst/>
              <a:gdLst/>
              <a:ahLst/>
              <a:cxnLst/>
              <a:rect l="0" t="0" r="r" b="b"/>
              <a:pathLst>
                <a:path w="934" h="891">
                  <a:moveTo>
                    <a:pt x="934" y="891"/>
                  </a:moveTo>
                  <a:cubicBezTo>
                    <a:pt x="863" y="783"/>
                    <a:pt x="778" y="684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1" name="Freeform 18"/>
            <p:cNvSpPr/>
            <p:nvPr/>
          </p:nvSpPr>
          <p:spPr bwMode="auto">
            <a:xfrm>
              <a:off x="6456363" y="4763"/>
              <a:ext cx="4179888" cy="3986213"/>
            </a:xfrm>
            <a:custGeom>
              <a:avLst/>
              <a:gdLst/>
              <a:ahLst/>
              <a:cxnLst/>
              <a:rect l="0" t="0" r="r" b="b"/>
              <a:pathLst>
                <a:path w="879" h="838">
                  <a:moveTo>
                    <a:pt x="879" y="838"/>
                  </a:moveTo>
                  <a:cubicBezTo>
                    <a:pt x="821" y="755"/>
                    <a:pt x="756" y="679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2" name="Freeform 19"/>
            <p:cNvSpPr/>
            <p:nvPr/>
          </p:nvSpPr>
          <p:spPr bwMode="auto">
            <a:xfrm>
              <a:off x="6869113" y="4763"/>
              <a:ext cx="3776663" cy="3838575"/>
            </a:xfrm>
            <a:custGeom>
              <a:avLst/>
              <a:gdLst/>
              <a:ahLst/>
              <a:cxnLst/>
              <a:rect l="0" t="0" r="r" b="b"/>
              <a:pathLst>
                <a:path w="794" h="807">
                  <a:moveTo>
                    <a:pt x="794" y="807"/>
                  </a:moveTo>
                  <a:cubicBezTo>
                    <a:pt x="745" y="739"/>
                    <a:pt x="695" y="676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3" name="Freeform 20"/>
            <p:cNvSpPr/>
            <p:nvPr/>
          </p:nvSpPr>
          <p:spPr bwMode="auto">
            <a:xfrm>
              <a:off x="8758238" y="4763"/>
              <a:ext cx="1887538" cy="1355725"/>
            </a:xfrm>
            <a:custGeom>
              <a:avLst/>
              <a:gdLst/>
              <a:ahLst/>
              <a:cxnLst/>
              <a:rect l="0" t="0" r="r" b="b"/>
              <a:pathLst>
                <a:path w="397" h="285">
                  <a:moveTo>
                    <a:pt x="397" y="285"/>
                  </a:moveTo>
                  <a:cubicBezTo>
                    <a:pt x="270" y="182"/>
                    <a:pt x="138" y="8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4" name="Freeform 21"/>
            <p:cNvSpPr/>
            <p:nvPr/>
          </p:nvSpPr>
          <p:spPr bwMode="auto">
            <a:xfrm>
              <a:off x="9223375" y="9525"/>
              <a:ext cx="1422400" cy="1108075"/>
            </a:xfrm>
            <a:custGeom>
              <a:avLst/>
              <a:gdLst/>
              <a:ahLst/>
              <a:cxnLst/>
              <a:rect l="0" t="0" r="r" b="b"/>
              <a:pathLst>
                <a:path w="299" h="233">
                  <a:moveTo>
                    <a:pt x="299" y="233"/>
                  </a:moveTo>
                  <a:cubicBezTo>
                    <a:pt x="197" y="145"/>
                    <a:pt x="97" y="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5" name="Freeform 22"/>
            <p:cNvSpPr/>
            <p:nvPr/>
          </p:nvSpPr>
          <p:spPr bwMode="auto">
            <a:xfrm>
              <a:off x="10009188" y="4763"/>
              <a:ext cx="636588" cy="361950"/>
            </a:xfrm>
            <a:custGeom>
              <a:avLst/>
              <a:gdLst/>
              <a:ahLst/>
              <a:cxnLst/>
              <a:rect l="0" t="0" r="r" b="b"/>
              <a:pathLst>
                <a:path w="134" h="76">
                  <a:moveTo>
                    <a:pt x="0" y="0"/>
                  </a:moveTo>
                  <a:cubicBezTo>
                    <a:pt x="45" y="25"/>
                    <a:pt x="89" y="50"/>
                    <a:pt x="134" y="7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483347" y="1698332"/>
            <a:ext cx="3268314" cy="3470420"/>
            <a:chOff x="644463" y="1698332"/>
            <a:chExt cx="4357752" cy="3470420"/>
          </a:xfrm>
        </p:grpSpPr>
        <p:sp>
          <p:nvSpPr>
            <p:cNvPr id="77" name="Rectangle 76"/>
            <p:cNvSpPr/>
            <p:nvPr/>
          </p:nvSpPr>
          <p:spPr>
            <a:xfrm>
              <a:off x="644463" y="1698332"/>
              <a:ext cx="4357752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644463" y="2274404"/>
              <a:ext cx="43577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27" name="Isosceles Triangle 9"/>
            <p:cNvSpPr/>
            <p:nvPr/>
          </p:nvSpPr>
          <p:spPr>
            <a:xfrm rot="10800000">
              <a:off x="2665346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41007" y="0"/>
            <a:ext cx="2616993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689" y="2336403"/>
            <a:ext cx="3148250" cy="1265539"/>
          </a:xfrm>
        </p:spPr>
        <p:txBody>
          <a:bodyPr bIns="0" anchor="b">
            <a:normAutofit/>
          </a:bodyPr>
          <a:lstStyle>
            <a:lvl1pPr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735" y="3601942"/>
            <a:ext cx="3149441" cy="1214535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solidFill>
                  <a:srgbClr val="FFFEFF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80060" y="320040"/>
            <a:ext cx="20574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2/26/2024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" y="6227064"/>
            <a:ext cx="3268981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236597" y="320040"/>
            <a:ext cx="51435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005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4166" y="2349925"/>
            <a:ext cx="2334035" cy="2464952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11766" y="794719"/>
            <a:ext cx="3059317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  <a:p>
            <a:pPr lvl="5"/>
            <a:r>
              <a:rPr lang="en-US"/>
              <a:t>6</a:t>
            </a:r>
          </a:p>
          <a:p>
            <a:pPr lvl="6"/>
            <a:r>
              <a:rPr lang="en-US"/>
              <a:t>7</a:t>
            </a:r>
          </a:p>
          <a:p>
            <a:pPr lvl="7"/>
            <a:r>
              <a:rPr lang="en-US"/>
              <a:t>8</a:t>
            </a:r>
          </a:p>
          <a:p>
            <a:pPr lvl="8"/>
            <a:r>
              <a:rPr lang="en-US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80060" y="320040"/>
            <a:ext cx="2057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0060" y="6227064"/>
            <a:ext cx="589102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856732" y="320040"/>
            <a:ext cx="51435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854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  <p:sldLayoutId id="2147483722" r:id="rId12"/>
    <p:sldLayoutId id="2147483723" r:id="rId13"/>
    <p:sldLayoutId id="2147483724" r:id="rId14"/>
    <p:sldLayoutId id="2147483725" r:id="rId15"/>
    <p:sldLayoutId id="2147483726" r:id="rId16"/>
  </p:sldLayoutIdLst>
  <p:txStyles>
    <p:titleStyle>
      <a:lvl1pPr algn="ctr" defTabSz="685800" rtl="0" eaLnBrk="1" latinLnBrk="0" hangingPunct="1">
        <a:lnSpc>
          <a:spcPct val="85000"/>
        </a:lnSpc>
        <a:spcBef>
          <a:spcPct val="0"/>
        </a:spcBef>
        <a:buNone/>
        <a:defRPr sz="3200" b="0" i="0" kern="1200" cap="none" spc="-113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120000"/>
        </a:lnSpc>
        <a:spcBef>
          <a:spcPts val="75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D38A228-4E9A-0A0A-A9D4-B1E6B4D989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s-ES" dirty="0"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endParaRPr lang="es-ES" dirty="0"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r>
              <a:rPr lang="es-ES" sz="2800" dirty="0">
                <a:latin typeface="Arial Black" panose="020B0A04020102020204" pitchFamily="34" charset="0"/>
              </a:rPr>
              <a:t>Taller sobre DUELO </a:t>
            </a:r>
          </a:p>
          <a:p>
            <a:pPr marL="0" indent="0" algn="ctr">
              <a:buNone/>
            </a:pPr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(1ª parte)</a:t>
            </a:r>
          </a:p>
          <a:p>
            <a:pPr marL="0" indent="0" algn="ctr">
              <a:buNone/>
            </a:pPr>
            <a:endParaRPr lang="es-ES" dirty="0"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r>
              <a:rPr lang="es-ES" b="1" dirty="0">
                <a:latin typeface="Arial" panose="020B0604020202020204" pitchFamily="34" charset="0"/>
                <a:cs typeface="Arial" panose="020B0604020202020204" pitchFamily="34" charset="0"/>
              </a:rPr>
              <a:t>Sospechas, diagnóstico y vida con un hijo con TEA</a:t>
            </a:r>
          </a:p>
          <a:p>
            <a:pPr marL="0" indent="0" algn="ctr">
              <a:buNone/>
            </a:pP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					Elena Fernández Menéndez</a:t>
            </a:r>
          </a:p>
          <a:p>
            <a:pPr marL="0" indent="0">
              <a:buNone/>
            </a:pP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					Psicóloga y Psicoterapeuta</a:t>
            </a:r>
          </a:p>
        </p:txBody>
      </p:sp>
    </p:spTree>
    <p:extLst>
      <p:ext uri="{BB962C8B-B14F-4D97-AF65-F5344CB8AC3E}">
        <p14:creationId xmlns:p14="http://schemas.microsoft.com/office/powerpoint/2010/main" val="28109398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>
            <a:extLst>
              <a:ext uri="{FF2B5EF4-FFF2-40B4-BE49-F238E27FC236}">
                <a16:creationId xmlns:a16="http://schemas.microsoft.com/office/drawing/2014/main" id="{E177365E-709C-4DE2-82D8-E09BFB3B7A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s-ES" sz="1900" b="1" dirty="0">
                <a:latin typeface="Arial" panose="020B0604020202020204" pitchFamily="34" charset="0"/>
                <a:cs typeface="Arial" panose="020B0604020202020204" pitchFamily="34" charset="0"/>
              </a:rPr>
              <a:t>¿Qué vamos a tratar en la segunda parte de este Taller?</a:t>
            </a:r>
          </a:p>
          <a:p>
            <a:pPr marL="0" indent="0">
              <a:buNone/>
            </a:pPr>
            <a:endParaRPr lang="es-ES" b="1" dirty="0"/>
          </a:p>
          <a:p>
            <a:pPr marL="0" indent="0">
              <a:buNone/>
            </a:pPr>
            <a:r>
              <a:rPr lang="es-ES" sz="1400" b="1" dirty="0">
                <a:latin typeface="Arial" panose="020B0604020202020204" pitchFamily="34" charset="0"/>
                <a:cs typeface="Arial" panose="020B0604020202020204" pitchFamily="34" charset="0"/>
              </a:rPr>
              <a:t>Figura del cuidador principal:</a:t>
            </a:r>
          </a:p>
          <a:p>
            <a:pPr marL="0" indent="0">
              <a:buNone/>
            </a:pPr>
            <a:endParaRPr 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Autoconcepto</a:t>
            </a:r>
          </a:p>
          <a:p>
            <a:pPr lvl="1"/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Autoestima</a:t>
            </a:r>
          </a:p>
          <a:p>
            <a:pPr lvl="1"/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Autorregulación</a:t>
            </a:r>
          </a:p>
          <a:p>
            <a:pPr marL="457200" lvl="1" indent="0">
              <a:buNone/>
            </a:pP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Estrés</a:t>
            </a:r>
          </a:p>
          <a:p>
            <a:pPr lvl="1"/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Resiliencia</a:t>
            </a:r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467306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>
            <a:extLst>
              <a:ext uri="{FF2B5EF4-FFF2-40B4-BE49-F238E27FC236}">
                <a16:creationId xmlns:a16="http://schemas.microsoft.com/office/drawing/2014/main" id="{E177365E-709C-4DE2-82D8-E09BFB3B7A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s-ES" sz="1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s-ES" sz="1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s-ES" sz="1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s-ES" sz="1900" b="1" dirty="0">
                <a:latin typeface="Arial" panose="020B0604020202020204" pitchFamily="34" charset="0"/>
                <a:cs typeface="Arial" panose="020B0604020202020204" pitchFamily="34" charset="0"/>
              </a:rPr>
              <a:t>¡Gracias por vuestra atención y participación!</a:t>
            </a: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656363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>
            <a:extLst>
              <a:ext uri="{FF2B5EF4-FFF2-40B4-BE49-F238E27FC236}">
                <a16:creationId xmlns:a16="http://schemas.microsoft.com/office/drawing/2014/main" id="{E177365E-709C-4DE2-82D8-E09BFB3B7A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s-ES" sz="1800" b="1" dirty="0">
                <a:latin typeface="Arial" panose="020B0604020202020204" pitchFamily="34" charset="0"/>
                <a:cs typeface="Arial" panose="020B0604020202020204" pitchFamily="34" charset="0"/>
              </a:rPr>
              <a:t>¿Cómo se caracterizan los Trastornos del Espectro Autista?</a:t>
            </a:r>
          </a:p>
          <a:p>
            <a:pPr marL="0" indent="0" algn="just">
              <a:buNone/>
            </a:pPr>
            <a:endParaRPr lang="es-ES" b="1" u="sng" dirty="0"/>
          </a:p>
          <a:p>
            <a:pPr marL="0" indent="0" algn="just">
              <a:buNone/>
            </a:pPr>
            <a:r>
              <a:rPr lang="es-ES" sz="1400" b="1" u="sng" dirty="0">
                <a:latin typeface="Arial" panose="020B0604020202020204" pitchFamily="34" charset="0"/>
                <a:cs typeface="Arial" panose="020B0604020202020204" pitchFamily="34" charset="0"/>
              </a:rPr>
              <a:t>DSM V (2013):</a:t>
            </a:r>
          </a:p>
          <a:p>
            <a:pPr marL="457200" lvl="1" indent="0">
              <a:buNone/>
            </a:pP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Déficit persistente en la comunicación e interacción social.</a:t>
            </a:r>
          </a:p>
          <a:p>
            <a:pPr lvl="1" algn="just"/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Patrones repetitivos y restringidos de conducta, actividades </a:t>
            </a:r>
          </a:p>
          <a:p>
            <a:pPr marL="342900" lvl="1" indent="0" algn="just">
              <a:buNone/>
            </a:pP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    e intereses.</a:t>
            </a:r>
          </a:p>
          <a:p>
            <a:pPr lvl="1" algn="just"/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Síntomas presentes en la infancia temprana.</a:t>
            </a:r>
          </a:p>
          <a:p>
            <a:pPr lvl="1" algn="just"/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Síntomas que limitan y alteran el funcionamiento diario.</a:t>
            </a:r>
          </a:p>
          <a:p>
            <a:pPr marL="0" indent="0">
              <a:buNone/>
            </a:pP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04381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>
            <a:extLst>
              <a:ext uri="{FF2B5EF4-FFF2-40B4-BE49-F238E27FC236}">
                <a16:creationId xmlns:a16="http://schemas.microsoft.com/office/drawing/2014/main" id="{4F355B1C-7838-E0FE-88E9-2B670433EF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s-ES" sz="1800" b="1" dirty="0">
                <a:latin typeface="Arial" panose="020B0604020202020204" pitchFamily="34" charset="0"/>
                <a:cs typeface="Arial" panose="020B0604020202020204" pitchFamily="34" charset="0"/>
              </a:rPr>
              <a:t>¿Cómo impacta en la familia la sospecha, diagnóstico y vida con un hijo con TEA? </a:t>
            </a:r>
          </a:p>
          <a:p>
            <a:pPr marL="0" indent="0" algn="ctr">
              <a:buNone/>
            </a:pPr>
            <a:endParaRPr 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Cuando se va a producir un nacimiento, es conveniente tener en cuenta estos aspectos:</a:t>
            </a:r>
          </a:p>
          <a:p>
            <a:pPr marL="0" indent="0">
              <a:buNone/>
            </a:pPr>
            <a:endParaRPr lang="es-ES" sz="2800" dirty="0"/>
          </a:p>
          <a:p>
            <a:pPr lvl="3"/>
            <a:r>
              <a:rPr lang="es-E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Embarazo</a:t>
            </a:r>
          </a:p>
          <a:p>
            <a:pPr lvl="3"/>
            <a:r>
              <a:rPr lang="es-E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Parto</a:t>
            </a:r>
          </a:p>
          <a:p>
            <a:pPr lvl="3"/>
            <a:r>
              <a:rPr lang="es-E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Entorno familiar</a:t>
            </a:r>
          </a:p>
          <a:p>
            <a:pPr lvl="3"/>
            <a:r>
              <a:rPr lang="es-E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Situación emocional madre/padre</a:t>
            </a:r>
          </a:p>
          <a:p>
            <a:pPr lvl="3"/>
            <a:r>
              <a:rPr lang="es-E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Expectativas sobre el recién nacido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384058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>
            <a:extLst>
              <a:ext uri="{FF2B5EF4-FFF2-40B4-BE49-F238E27FC236}">
                <a16:creationId xmlns:a16="http://schemas.microsoft.com/office/drawing/2014/main" id="{DD0BF6CC-5764-2DDA-F3B7-510E924A2F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es-ES" sz="2600" b="1" dirty="0">
                <a:latin typeface="Arial" panose="020B0604020202020204" pitchFamily="34" charset="0"/>
                <a:cs typeface="Arial" panose="020B0604020202020204" pitchFamily="34" charset="0"/>
              </a:rPr>
              <a:t>Al tener las primeras sospechas, es importante fijarnos en lo siguiente:</a:t>
            </a:r>
          </a:p>
          <a:p>
            <a:pPr marL="914400" lvl="2" indent="0">
              <a:buNone/>
            </a:pPr>
            <a:endParaRPr lang="es-E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2" indent="0">
              <a:buNone/>
            </a:pPr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es-E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es-ES" sz="2000" u="sng" dirty="0">
                <a:latin typeface="Arial" panose="020B0604020202020204" pitchFamily="34" charset="0"/>
                <a:cs typeface="Arial" panose="020B0604020202020204" pitchFamily="34" charset="0"/>
              </a:rPr>
              <a:t>Momento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(interacción con el bebé, llega a los 3 años y no habla, se lo dicen en la guardería, en el cole…).</a:t>
            </a:r>
          </a:p>
          <a:p>
            <a:pPr lvl="2"/>
            <a:r>
              <a:rPr lang="es-ES" sz="2000" u="sng" dirty="0">
                <a:latin typeface="Arial" panose="020B0604020202020204" pitchFamily="34" charset="0"/>
                <a:cs typeface="Arial" panose="020B0604020202020204" pitchFamily="34" charset="0"/>
              </a:rPr>
              <a:t>Primeras personas 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que sospechan (madre, padre, ambos, familiares, personal sanitario, personal educativo, allegados…).</a:t>
            </a:r>
          </a:p>
          <a:p>
            <a:pPr lvl="2"/>
            <a:r>
              <a:rPr lang="es-ES" sz="2000" u="sng" dirty="0">
                <a:latin typeface="Arial" panose="020B0604020202020204" pitchFamily="34" charset="0"/>
                <a:cs typeface="Arial" panose="020B0604020202020204" pitchFamily="34" charset="0"/>
              </a:rPr>
              <a:t>Primeras reacciones 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(madre, padre, abuelos, amistades…).</a:t>
            </a:r>
          </a:p>
          <a:p>
            <a:pPr lvl="2"/>
            <a:r>
              <a:rPr lang="es-ES" sz="2000" u="sng" dirty="0">
                <a:latin typeface="Arial" panose="020B0604020202020204" pitchFamily="34" charset="0"/>
                <a:cs typeface="Arial" panose="020B0604020202020204" pitchFamily="34" charset="0"/>
              </a:rPr>
              <a:t>Afrontamiento de la situación 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(día a día, terapias, colegios….).</a:t>
            </a:r>
          </a:p>
          <a:p>
            <a:pPr lvl="2"/>
            <a:endParaRPr lang="es-E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es-ES" sz="2000" u="sng" dirty="0">
                <a:latin typeface="Arial" panose="020B0604020202020204" pitchFamily="34" charset="0"/>
                <a:cs typeface="Arial" panose="020B0604020202020204" pitchFamily="34" charset="0"/>
              </a:rPr>
              <a:t>Fases del “duelo” 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(negación, ira, negociación, depresión, aceptación). </a:t>
            </a:r>
            <a:r>
              <a:rPr lang="es-ES" sz="2000" i="1" dirty="0">
                <a:latin typeface="Arial" panose="020B0604020202020204" pitchFamily="34" charset="0"/>
                <a:cs typeface="Arial" panose="020B0604020202020204" pitchFamily="34" charset="0"/>
              </a:rPr>
              <a:t>Elisabeth Kübler-Ross (1969)* 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658743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>
            <a:extLst>
              <a:ext uri="{FF2B5EF4-FFF2-40B4-BE49-F238E27FC236}">
                <a16:creationId xmlns:a16="http://schemas.microsoft.com/office/drawing/2014/main" id="{E177365E-709C-4DE2-82D8-E09BFB3B7A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0" lvl="2" indent="0" algn="ctr">
              <a:buNone/>
            </a:pPr>
            <a:r>
              <a:rPr lang="es-ES" sz="1800" b="1" dirty="0">
                <a:latin typeface="Arial" panose="020B0604020202020204" pitchFamily="34" charset="0"/>
                <a:cs typeface="Arial" panose="020B0604020202020204" pitchFamily="34" charset="0"/>
              </a:rPr>
              <a:t>Negación. Se niega lo evidente: las alteraciones/diagnóstico...</a:t>
            </a:r>
          </a:p>
          <a:p>
            <a:pPr marL="914400" lvl="2" indent="0" algn="ctr">
              <a:buNone/>
            </a:pPr>
            <a:endParaRPr lang="es-ES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2" indent="0" algn="ctr">
              <a:buNone/>
            </a:pPr>
            <a:endParaRPr lang="es-ES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2" indent="0" algn="just">
              <a:buNone/>
            </a:pP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Las alteraciones se atribuyen a otros factores no relacionados con los TEA (niño consentido, quiere llamar la atención, comparación con un familiar que tardó en hablar, otro diagnóstico, negación basada en comentarios, opiniones y en búsquedas de internet…).</a:t>
            </a:r>
          </a:p>
          <a:p>
            <a:pPr marL="914400" lvl="2" indent="0" algn="just">
              <a:buNone/>
            </a:pPr>
            <a:endParaRPr 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2" indent="0" algn="just">
              <a:buNone/>
            </a:pPr>
            <a:r>
              <a:rPr lang="es-ES" sz="1400" u="sng" dirty="0">
                <a:latin typeface="Arial" panose="020B0604020202020204" pitchFamily="34" charset="0"/>
                <a:cs typeface="Arial" panose="020B0604020202020204" pitchFamily="34" charset="0"/>
              </a:rPr>
              <a:t>Posibles consecuencias:</a:t>
            </a: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 Retraso en la intervención y en el diagnóstico, diferencias y discrepancias entre progenitores/familiares/profesionales.</a:t>
            </a:r>
          </a:p>
          <a:p>
            <a:pPr marL="0" indent="0" algn="ctr">
              <a:buNone/>
            </a:pP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17928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>
            <a:extLst>
              <a:ext uri="{FF2B5EF4-FFF2-40B4-BE49-F238E27FC236}">
                <a16:creationId xmlns:a16="http://schemas.microsoft.com/office/drawing/2014/main" id="{EB69DF18-D656-679B-6BAB-01833CF7C7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487" y="1862774"/>
            <a:ext cx="5915025" cy="4351338"/>
          </a:xfrm>
        </p:spPr>
        <p:txBody>
          <a:bodyPr/>
          <a:lstStyle/>
          <a:p>
            <a:pPr marL="1371600" lvl="3" indent="0" algn="ctr">
              <a:buNone/>
            </a:pPr>
            <a:r>
              <a:rPr lang="es-ES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Ira. Se acepta la realidad con sentimientos de enfado.</a:t>
            </a:r>
          </a:p>
          <a:p>
            <a:pPr marL="1371600" lvl="3" indent="0" algn="just">
              <a:buNone/>
            </a:pPr>
            <a:endParaRPr lang="es-ES" sz="1800" b="1" dirty="0">
              <a:solidFill>
                <a:schemeClr val="bg1"/>
              </a:solidFill>
            </a:endParaRPr>
          </a:p>
          <a:p>
            <a:pPr marL="1371600" lvl="3" indent="0" algn="just">
              <a:buNone/>
            </a:pPr>
            <a:endParaRPr lang="es-E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371600" lvl="3" indent="0" algn="just">
              <a:buNone/>
            </a:pPr>
            <a:endParaRPr lang="es-E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371600" lvl="3" indent="0" algn="just">
              <a:buNone/>
            </a:pPr>
            <a:r>
              <a:rPr lang="es-E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Surgen cuestiones como: “¿por qué a mí?”.</a:t>
            </a:r>
          </a:p>
          <a:p>
            <a:pPr marL="1371600" lvl="3" indent="0" algn="just">
              <a:buNone/>
            </a:pPr>
            <a:endParaRPr lang="es-E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371600" lvl="3" indent="0" algn="just">
              <a:buNone/>
            </a:pPr>
            <a:r>
              <a:rPr lang="es-ES" sz="1400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Posibles consecuencias</a:t>
            </a:r>
            <a:r>
              <a:rPr lang="es-E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ambiente familiar negativo, discusiones, enfados, rechazo de las palabras “autismo”, “discapacidad”.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9465277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>
            <a:extLst>
              <a:ext uri="{FF2B5EF4-FFF2-40B4-BE49-F238E27FC236}">
                <a16:creationId xmlns:a16="http://schemas.microsoft.com/office/drawing/2014/main" id="{33DCD380-37EF-0F6E-BAF1-698672A5E2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14400" lvl="2" indent="0" algn="ctr">
              <a:buNone/>
            </a:pPr>
            <a:r>
              <a:rPr lang="es-ES" sz="1800" b="1" dirty="0">
                <a:latin typeface="Arial" panose="020B0604020202020204" pitchFamily="34" charset="0"/>
                <a:cs typeface="Arial" panose="020B0604020202020204" pitchFamily="34" charset="0"/>
              </a:rPr>
              <a:t>Negociación. Aceptación del trastorno + investigación</a:t>
            </a:r>
            <a:r>
              <a:rPr lang="es-ES" sz="1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914400" lvl="2" indent="0" algn="just">
              <a:buNone/>
            </a:pPr>
            <a:endParaRPr lang="es-ES" sz="1800" dirty="0"/>
          </a:p>
          <a:p>
            <a:pPr marL="914400" lvl="2" indent="0" algn="just">
              <a:buNone/>
            </a:pPr>
            <a:endParaRPr lang="es-ES" sz="1800" dirty="0"/>
          </a:p>
          <a:p>
            <a:pPr marL="914400" lvl="2" indent="0" algn="just">
              <a:buNone/>
            </a:pP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Aceptación de la realidad, necesidad de saber más sobre el desarrollo alterado. </a:t>
            </a:r>
          </a:p>
          <a:p>
            <a:pPr marL="914400" lvl="2" indent="0" algn="just">
              <a:buNone/>
            </a:pPr>
            <a:endParaRPr 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2" indent="0" algn="just">
              <a:buNone/>
            </a:pPr>
            <a:r>
              <a:rPr lang="es-ES" sz="1400" u="sng" dirty="0">
                <a:latin typeface="Arial" panose="020B0604020202020204" pitchFamily="34" charset="0"/>
                <a:cs typeface="Arial" panose="020B0604020202020204" pitchFamily="34" charset="0"/>
              </a:rPr>
              <a:t>Posibles consecuencias:</a:t>
            </a: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 Alto nivel de ansiedad, consultas internet, sobrecarga de trabajo/terapias de la persona con TEA. </a:t>
            </a:r>
          </a:p>
        </p:txBody>
      </p:sp>
    </p:spTree>
    <p:extLst>
      <p:ext uri="{BB962C8B-B14F-4D97-AF65-F5344CB8AC3E}">
        <p14:creationId xmlns:p14="http://schemas.microsoft.com/office/powerpoint/2010/main" val="25883504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>
            <a:extLst>
              <a:ext uri="{FF2B5EF4-FFF2-40B4-BE49-F238E27FC236}">
                <a16:creationId xmlns:a16="http://schemas.microsoft.com/office/drawing/2014/main" id="{E72C438B-23F6-EB8D-1117-8362583A2D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14400" lvl="2" indent="0" algn="ctr">
              <a:buNone/>
            </a:pPr>
            <a:endParaRPr lang="es-ES" sz="1800" b="1" dirty="0"/>
          </a:p>
          <a:p>
            <a:pPr marL="914400" lvl="2" indent="0" algn="ctr">
              <a:buNone/>
            </a:pPr>
            <a:r>
              <a:rPr lang="es-ES" sz="1800" b="1" dirty="0">
                <a:latin typeface="Arial" panose="020B0604020202020204" pitchFamily="34" charset="0"/>
                <a:cs typeface="Arial" panose="020B0604020202020204" pitchFamily="34" charset="0"/>
              </a:rPr>
              <a:t>Depresión. Sentimientos de angustia, tristeza.</a:t>
            </a:r>
          </a:p>
          <a:p>
            <a:pPr marL="914400" lvl="2" indent="0">
              <a:buNone/>
            </a:pPr>
            <a:endParaRPr lang="es-E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2" indent="0">
              <a:buNone/>
            </a:pPr>
            <a:endParaRPr lang="es-E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2" indent="0">
              <a:buNone/>
            </a:pPr>
            <a:endParaRPr lang="es-E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2" indent="0" algn="just">
              <a:buNone/>
            </a:pP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La aceptación de la realidad se combina con un gran sentimiento de tristeza.</a:t>
            </a:r>
          </a:p>
          <a:p>
            <a:pPr marL="914400" lvl="2" indent="0" algn="just">
              <a:buNone/>
            </a:pPr>
            <a:endParaRPr 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2" indent="0" algn="just">
              <a:buNone/>
            </a:pPr>
            <a:r>
              <a:rPr lang="es-ES" sz="1400" u="sng" dirty="0">
                <a:latin typeface="Arial" panose="020B0604020202020204" pitchFamily="34" charset="0"/>
                <a:cs typeface="Arial" panose="020B0604020202020204" pitchFamily="34" charset="0"/>
              </a:rPr>
              <a:t>Posibles consecuencias:</a:t>
            </a: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 Trastorno depresivo, sentimiento de pérdida, aislamiento.    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152262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>
            <a:extLst>
              <a:ext uri="{FF2B5EF4-FFF2-40B4-BE49-F238E27FC236}">
                <a16:creationId xmlns:a16="http://schemas.microsoft.com/office/drawing/2014/main" id="{E177365E-709C-4DE2-82D8-E09BFB3B7A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 algn="ctr">
              <a:buNone/>
            </a:pPr>
            <a:r>
              <a:rPr lang="es-ES" sz="1800" b="1" dirty="0">
                <a:latin typeface="Arial" panose="020B0604020202020204" pitchFamily="34" charset="0"/>
                <a:cs typeface="Arial" panose="020B0604020202020204" pitchFamily="34" charset="0"/>
              </a:rPr>
              <a:t>	Aceptación. Aceptación del trastorno y de la realidad que implica.</a:t>
            </a:r>
          </a:p>
          <a:p>
            <a:pPr marL="457200" lvl="1" indent="0" algn="just">
              <a:buNone/>
            </a:pPr>
            <a:endParaRPr lang="es-ES" sz="1800" dirty="0"/>
          </a:p>
          <a:p>
            <a:pPr marL="457200" lvl="1" indent="0" algn="just">
              <a:buNone/>
            </a:pPr>
            <a:endParaRPr lang="es-ES" sz="1800" dirty="0"/>
          </a:p>
          <a:p>
            <a:pPr marL="457200" lvl="1" indent="0" algn="just">
              <a:buNone/>
            </a:pPr>
            <a:endParaRPr lang="es-ES" sz="1800" dirty="0"/>
          </a:p>
          <a:p>
            <a:pPr marL="457200" lvl="1" indent="0" algn="just">
              <a:buNone/>
            </a:pPr>
            <a:r>
              <a:rPr lang="es-ES" dirty="0"/>
              <a:t>	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Reconocimiento de la realidad.</a:t>
            </a:r>
          </a:p>
          <a:p>
            <a:pPr marL="457200" lvl="1" indent="0" algn="just">
              <a:buNone/>
            </a:pP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 algn="just">
              <a:buNone/>
            </a:pP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s-ES" u="sng" dirty="0">
                <a:latin typeface="Arial" panose="020B0604020202020204" pitchFamily="34" charset="0"/>
                <a:cs typeface="Arial" panose="020B0604020202020204" pitchFamily="34" charset="0"/>
              </a:rPr>
              <a:t>Posibles consecuencias: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 Permite seguir adelante. Agotamiento. 	Estrés.</a:t>
            </a:r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44176507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3960F"/>
      </a:accent1>
      <a:accent2>
        <a:srgbClr val="E04116"/>
      </a:accent2>
      <a:accent3>
        <a:srgbClr val="9D4DE7"/>
      </a:accent3>
      <a:accent4>
        <a:srgbClr val="449EF3"/>
      </a:accent4>
      <a:accent5>
        <a:srgbClr val="39C6BE"/>
      </a:accent5>
      <a:accent6>
        <a:srgbClr val="88C933"/>
      </a:accent6>
      <a:hlink>
        <a:srgbClr val="EBB41F"/>
      </a:hlink>
      <a:folHlink>
        <a:srgbClr val="E1D676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29B3952A-A5A2-4E72-A5C9-A88B41734E04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 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 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 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c3f93d8-12d9-4ac7-bb15-d5013355d1af">
      <Terms xmlns="http://schemas.microsoft.com/office/infopath/2007/PartnerControls"/>
    </lcf76f155ced4ddcb4097134ff3c332f>
    <SharedWithUsers xmlns="28086117-06b5-4071-b8ba-455c36dd9b68">
      <UserInfo>
        <DisplayName>Alba Jiménez Rodríguez</DisplayName>
        <AccountId>64</AccountId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94B8B9C7005CD74DBC8D3E804EC844DA" ma:contentTypeVersion="15" ma:contentTypeDescription="Crear nuevo documento." ma:contentTypeScope="" ma:versionID="bf31075dd5549791f7fde3fbe7dc1bcf">
  <xsd:schema xmlns:xsd="http://www.w3.org/2001/XMLSchema" xmlns:xs="http://www.w3.org/2001/XMLSchema" xmlns:p="http://schemas.microsoft.com/office/2006/metadata/properties" xmlns:ns2="3c3f93d8-12d9-4ac7-bb15-d5013355d1af" xmlns:ns3="28086117-06b5-4071-b8ba-455c36dd9b68" targetNamespace="http://schemas.microsoft.com/office/2006/metadata/properties" ma:root="true" ma:fieldsID="3b61ec123c1acb15a96b4f41dfd0e6fc" ns2:_="" ns3:_="">
    <xsd:import namespace="3c3f93d8-12d9-4ac7-bb15-d5013355d1af"/>
    <xsd:import namespace="28086117-06b5-4071-b8ba-455c36dd9b6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LengthInSecond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c3f93d8-12d9-4ac7-bb15-d5013355d1a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Etiquetas de imagen" ma:readOnly="false" ma:fieldId="{5cf76f15-5ced-4ddc-b409-7134ff3c332f}" ma:taxonomyMulti="true" ma:sspId="36419fac-5122-4921-92bf-8e65e08b3d4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086117-06b5-4071-b8ba-455c36dd9b6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AD7B019-DE5B-45E0-96DD-97AF640789D8}">
  <ds:schemaRefs>
    <ds:schemaRef ds:uri="http://schemas.microsoft.com/office/2006/metadata/properties"/>
    <ds:schemaRef ds:uri="http://www.w3.org/2000/xmlns/"/>
    <ds:schemaRef ds:uri="3c3f93d8-12d9-4ac7-bb15-d5013355d1af"/>
    <ds:schemaRef ds:uri="http://schemas.microsoft.com/office/infopath/2007/PartnerControls"/>
    <ds:schemaRef ds:uri="28086117-06b5-4071-b8ba-455c36dd9b68"/>
  </ds:schemaRefs>
</ds:datastoreItem>
</file>

<file path=customXml/itemProps2.xml><?xml version="1.0" encoding="utf-8"?>
<ds:datastoreItem xmlns:ds="http://schemas.openxmlformats.org/officeDocument/2006/customXml" ds:itemID="{83F32639-673C-4A66-AEB9-49F9868F2B7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AF6013E-0FF0-4626-93C9-0FADF0376CC0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3c3f93d8-12d9-4ac7-bb15-d5013355d1af"/>
    <ds:schemaRef ds:uri="28086117-06b5-4071-b8ba-455c36dd9b68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295</TotalTime>
  <Words>502</Words>
  <Application>Microsoft Office PowerPoint</Application>
  <PresentationFormat>Personalizado</PresentationFormat>
  <Paragraphs>85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Atlas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Saúl Bartolomé Águila</dc:creator>
  <cp:lastModifiedBy>David Guevara García</cp:lastModifiedBy>
  <cp:revision>61</cp:revision>
  <dcterms:created xsi:type="dcterms:W3CDTF">2022-05-26T16:24:47Z</dcterms:created>
  <dcterms:modified xsi:type="dcterms:W3CDTF">2024-02-26T16:59:33Z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0x01010094B8B9C7005CD74DBC8D3E804EC844DA</vt:lpwstr>
  </property>
  <property fmtid="{D5CDD505-2E9C-101B-9397-08002B2CF9AE}" pid="3" name="MediaServiceImageTags">
    <vt:lpwstr/>
  </property>
</Properties>
</file>